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6858000" cx="12192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8" roundtripDataSignature="AMtx7mitjcoFaKqe9YYKiEU3+LHGzI5j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1292C0-E7C9-416B-BE75-B468597BB4E6}">
  <a:tblStyle styleId="{6D1292C0-E7C9-416B-BE75-B468597BB4E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CEF"/>
          </a:solidFill>
        </a:fill>
      </a:tcStyle>
    </a:wholeTbl>
    <a:band1H>
      <a:tcTxStyle/>
      <a:tcStyle>
        <a:fill>
          <a:solidFill>
            <a:srgbClr val="CBD6DF"/>
          </a:solidFill>
        </a:fill>
      </a:tcStyle>
    </a:band1H>
    <a:band2H>
      <a:tcTxStyle/>
    </a:band2H>
    <a:band1V>
      <a:tcTxStyle/>
      <a:tcStyle>
        <a:fill>
          <a:solidFill>
            <a:srgbClr val="CBD6D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8" Type="http://customschemas.google.com/relationships/presentationmetadata" Target="meta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 name="Google Shape;58;p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9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29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9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p29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NO leer en el curso, si acaso solo la tercera sección. Hacer hincapié en que son documentos entregados, solo contestar preguntas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9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29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De voz: “Anotar par o impar en los nombres de los jugadores.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98: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80" name="Google Shape;280;p29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99: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92" name="Google Shape;292;p29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5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5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8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8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00: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35" name="Google Shape;335;p30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01: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75" name="Google Shape;375;p30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02: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16" name="Google Shape;416;p30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 name="Google Shape;64;p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lnSpc>
                <a:spcPct val="115000"/>
              </a:lnSpc>
              <a:spcBef>
                <a:spcPts val="1200"/>
              </a:spcBef>
              <a:spcAft>
                <a:spcPts val="0"/>
              </a:spcAft>
              <a:buClr>
                <a:schemeClr val="dk1"/>
              </a:buClr>
              <a:buSzPts val="1100"/>
              <a:buFont typeface="Arial"/>
              <a:buNone/>
            </a:pPr>
            <a:r>
              <a:t/>
            </a:r>
            <a:endParaRPr b="1" sz="1800">
              <a:solidFill>
                <a:schemeClr val="accent6"/>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accent6"/>
                </a:solidFill>
                <a:latin typeface="Calibri"/>
                <a:ea typeface="Calibri"/>
                <a:cs typeface="Calibri"/>
                <a:sym typeface="Calibri"/>
              </a:rPr>
              <a:t>Saving the PowerPoint as a PowerPoint Show file is an effective way to run the program for a group. Each slide with a video link can be followed by clicking the link in the note at the bottom of the page. This opens a browser window and the appropriate starting point of the video.</a:t>
            </a:r>
            <a:endParaRPr sz="1800">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 name="Google Shape;441;p2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marR="0" rtl="0" algn="l">
              <a:lnSpc>
                <a:spcPct val="100000"/>
              </a:lnSpc>
              <a:spcBef>
                <a:spcPts val="800"/>
              </a:spcBef>
              <a:spcAft>
                <a:spcPts val="0"/>
              </a:spcAft>
              <a:buClr>
                <a:srgbClr val="000000"/>
              </a:buClr>
              <a:buSzPts val="1400"/>
              <a:buFont typeface="Arial"/>
              <a:buNone/>
            </a:pPr>
            <a:r>
              <a:rPr lang="en-US"/>
              <a:t>No leer, se ha entregado con los documentos. Solo dudas.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0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p30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0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p30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800"/>
              </a:spcBef>
              <a:spcAft>
                <a:spcPts val="0"/>
              </a:spcAft>
              <a:buSzPts val="1400"/>
              <a:buNone/>
            </a:pPr>
            <a:r>
              <a:rPr lang="en-US"/>
              <a:t>Contar cómo llevar la cuenta de diez segundos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0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p30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Font typeface="Calibri"/>
              <a:buNone/>
            </a:pPr>
            <a:r>
              <a:t/>
            </a:r>
            <a:endParaRPr/>
          </a:p>
        </p:txBody>
      </p:sp>
      <p:sp>
        <p:nvSpPr>
          <p:cNvPr id="469" name="Google Shape;469;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06: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81" name="Google Shape;481;p30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0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30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08: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34" name="Google Shape;534;p30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2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1" name="Google Shape;541;p12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3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 name="Google Shape;551;p13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 name="Google Shape;70;p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09: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60" name="Google Shape;560;p30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10: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630" name="Google Shape;630;p31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11: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655" name="Google Shape;655;p31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1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3" name="Google Shape;663;p31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1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4" name="Google Shape;704;p31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SzPts val="1400"/>
              <a:buNone/>
            </a:pPr>
            <a:r>
              <a:rPr lang="en-US"/>
              <a:t>No leer en clase, documento entregado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31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2" name="Google Shape;712;p31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Clr>
                <a:srgbClr val="000000"/>
              </a:buClr>
              <a:buSzPts val="1400"/>
              <a:buFont typeface="Arial"/>
              <a:buNone/>
            </a:pPr>
            <a:r>
              <a:rPr lang="en-US"/>
              <a:t>No leer en clase, documento entregado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0" name="Google Shape;720;p7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7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8" name="Google Shape;728;p7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8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7" name="Google Shape;737;p8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Documento entregado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7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5" name="Google Shape;745;p7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9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 name="Google Shape;99;p291:notes"/>
          <p:cNvSpPr txBox="1"/>
          <p:nvPr>
            <p:ph idx="1" type="body"/>
          </p:nvPr>
        </p:nvSpPr>
        <p:spPr>
          <a:xfrm>
            <a:off x="975360" y="1508088"/>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br>
              <a:rPr lang="en-US"/>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8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1" name="Google Shape;751;p8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Documento entregado antes del curso.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315: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759" name="Google Shape;759;p31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316: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767" name="Google Shape;767;p31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24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7" name="Google Shape;777;p24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0" name="Google Shape;790;p24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lnSpc>
                <a:spcPct val="100000"/>
              </a:lnSpc>
              <a:spcBef>
                <a:spcPts val="0"/>
              </a:spcBef>
              <a:spcAft>
                <a:spcPts val="0"/>
              </a:spcAft>
              <a:buSzPts val="1400"/>
              <a:buNone/>
            </a:pPr>
            <a:r>
              <a:rPr lang="en-US"/>
              <a:t>To Ensure TRANSPARENCY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7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9" name="Google Shape;799;p17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31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6" name="Google Shape;806;p31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17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1" name="Google Shape;831;p17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1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9" name="Google Shape;839;p21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21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6" name="Google Shape;846;p21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1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22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2" name="Google Shape;872;p22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22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6" name="Google Shape;896;p22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22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2" name="Google Shape;922;p22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4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8" name="Google Shape;928;p4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4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0" name="Google Shape;960;p4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23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1" name="Google Shape;991;p23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23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8" name="Google Shape;998;p23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31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4" name="Google Shape;1004;p31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5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0" name="Google Shape;1010;p5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5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4" name="Google Shape;1064;p5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p2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6" name="Google Shape;1126;p23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31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2" name="Google Shape;1132;p31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SzPts val="1400"/>
              <a:buNone/>
            </a:pPr>
            <a:r>
              <a:rPr lang="en-US"/>
              <a:t>Documento entregado, no leer, solo preguntas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32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0" name="Google Shape;1140;p32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SzPts val="1400"/>
              <a:buNone/>
            </a:pPr>
            <a:r>
              <a:rPr lang="en-US"/>
              <a:t>No leer, documento entregado. Contestar preguntas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32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6" name="Google Shape;1146;p32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Clr>
                <a:srgbClr val="000000"/>
              </a:buClr>
              <a:buSzPts val="1400"/>
              <a:buFont typeface="Arial"/>
              <a:buNone/>
            </a:pPr>
            <a:r>
              <a:rPr lang="en-US"/>
              <a:t>No leer, documento entregado. Contestar preguntas</a:t>
            </a:r>
            <a:endParaRPr/>
          </a:p>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25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2" name="Google Shape;1152;p25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32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2" name="Google Shape;1162;p32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26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1" name="Google Shape;1171;p26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26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1" name="Google Shape;1181;p26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32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9" name="Google Shape;1189;p32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2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7" name="Google Shape;1197;p32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92: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71" name="Google Shape;171;p29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32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6" name="Google Shape;1206;p32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27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6" name="Google Shape;1216;p27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9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29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NO leer en el curso, si acaso solo la tercera sección. Hacer hincapié en que son documentos entregados, solo contestar preguntas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9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 name="Google Shape;196;p29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tx">
  <p:cSld name="TITLE_AND_BODY">
    <p:spTree>
      <p:nvGrpSpPr>
        <p:cNvPr id="9" name="Shape 9"/>
        <p:cNvGrpSpPr/>
        <p:nvPr/>
      </p:nvGrpSpPr>
      <p:grpSpPr>
        <a:xfrm>
          <a:off x="0" y="0"/>
          <a:ext cx="0" cy="0"/>
          <a:chOff x="0" y="0"/>
          <a:chExt cx="0" cy="0"/>
        </a:xfrm>
      </p:grpSpPr>
      <p:sp>
        <p:nvSpPr>
          <p:cNvPr id="10" name="Google Shape;10;p279"/>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11" name="Google Shape;11;p279"/>
          <p:cNvSpPr txBox="1"/>
          <p:nvPr>
            <p:ph idx="1" type="body"/>
          </p:nvPr>
        </p:nvSpPr>
        <p:spPr>
          <a:xfrm rot="5400000">
            <a:off x="3922184" y="-1589617"/>
            <a:ext cx="4343401" cy="10723035"/>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12" name="Google Shape;12;p27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7" name="Shape 47"/>
        <p:cNvGrpSpPr/>
        <p:nvPr/>
      </p:nvGrpSpPr>
      <p:grpSpPr>
        <a:xfrm>
          <a:off x="0" y="0"/>
          <a:ext cx="0" cy="0"/>
          <a:chOff x="0" y="0"/>
          <a:chExt cx="0" cy="0"/>
        </a:xfrm>
      </p:grpSpPr>
      <p:sp>
        <p:nvSpPr>
          <p:cNvPr id="48" name="Google Shape;48;p289"/>
          <p:cNvSpPr txBox="1"/>
          <p:nvPr>
            <p:ph type="title"/>
          </p:nvPr>
        </p:nvSpPr>
        <p:spPr>
          <a:xfrm>
            <a:off x="711198" y="611872"/>
            <a:ext cx="5439394" cy="1162051"/>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49" name="Google Shape;49;p289"/>
          <p:cNvSpPr txBox="1"/>
          <p:nvPr>
            <p:ph idx="1" type="body"/>
          </p:nvPr>
        </p:nvSpPr>
        <p:spPr>
          <a:xfrm>
            <a:off x="711198" y="1787855"/>
            <a:ext cx="5439394" cy="3720153"/>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2000"/>
              </a:spcBef>
              <a:spcAft>
                <a:spcPts val="0"/>
              </a:spcAft>
              <a:buClr>
                <a:srgbClr val="595959"/>
              </a:buClr>
              <a:buSzPts val="1800"/>
              <a:buFont typeface="Calibri"/>
              <a:buNone/>
              <a:defRPr sz="1800"/>
            </a:lvl1pPr>
            <a:lvl2pPr indent="-228600" lvl="1" marL="914400" algn="ctr">
              <a:lnSpc>
                <a:spcPct val="100000"/>
              </a:lnSpc>
              <a:spcBef>
                <a:spcPts val="2000"/>
              </a:spcBef>
              <a:spcAft>
                <a:spcPts val="0"/>
              </a:spcAft>
              <a:buClr>
                <a:srgbClr val="595959"/>
              </a:buClr>
              <a:buSzPts val="1800"/>
              <a:buNone/>
              <a:defRPr sz="1800"/>
            </a:lvl2pPr>
            <a:lvl3pPr indent="-228600" lvl="2" marL="1371600" algn="ctr">
              <a:lnSpc>
                <a:spcPct val="100000"/>
              </a:lnSpc>
              <a:spcBef>
                <a:spcPts val="2000"/>
              </a:spcBef>
              <a:spcAft>
                <a:spcPts val="0"/>
              </a:spcAft>
              <a:buClr>
                <a:srgbClr val="595959"/>
              </a:buClr>
              <a:buSzPts val="1800"/>
              <a:buNone/>
              <a:defRPr sz="1800"/>
            </a:lvl3pPr>
            <a:lvl4pPr indent="-228600" lvl="3" marL="1828800" algn="ctr">
              <a:lnSpc>
                <a:spcPct val="100000"/>
              </a:lnSpc>
              <a:spcBef>
                <a:spcPts val="2000"/>
              </a:spcBef>
              <a:spcAft>
                <a:spcPts val="0"/>
              </a:spcAft>
              <a:buClr>
                <a:srgbClr val="595959"/>
              </a:buClr>
              <a:buSzPts val="1800"/>
              <a:buNone/>
              <a:defRPr sz="1800"/>
            </a:lvl4pPr>
            <a:lvl5pPr indent="-228600" lvl="4" marL="2286000" algn="ctr">
              <a:lnSpc>
                <a:spcPct val="100000"/>
              </a:lnSpc>
              <a:spcBef>
                <a:spcPts val="2000"/>
              </a:spcBef>
              <a:spcAft>
                <a:spcPts val="0"/>
              </a:spcAft>
              <a:buClr>
                <a:srgbClr val="595959"/>
              </a:buClr>
              <a:buSzPts val="1800"/>
              <a:buNone/>
              <a:defRPr sz="1800"/>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50" name="Google Shape;50;p289"/>
          <p:cNvSpPr/>
          <p:nvPr>
            <p:ph idx="2" type="pic"/>
          </p:nvPr>
        </p:nvSpPr>
        <p:spPr>
          <a:xfrm>
            <a:off x="6787488" y="359393"/>
            <a:ext cx="4876801" cy="5318077"/>
          </a:xfrm>
          <a:prstGeom prst="rect">
            <a:avLst/>
          </a:prstGeom>
          <a:noFill/>
          <a:ln cap="flat" cmpd="sng" w="9525">
            <a:solidFill>
              <a:srgbClr val="FFFFFF"/>
            </a:solidFill>
            <a:prstDash val="solid"/>
            <a:round/>
            <a:headEnd len="sm" w="sm" type="none"/>
            <a:tailEnd len="sm" w="sm" type="none"/>
          </a:ln>
          <a:effectLst>
            <a:outerShdw blurRad="63500" rotWithShape="0">
              <a:srgbClr val="000000">
                <a:alpha val="49411"/>
              </a:srgbClr>
            </a:outerShdw>
          </a:effectLst>
        </p:spPr>
      </p:sp>
      <p:sp>
        <p:nvSpPr>
          <p:cNvPr id="51" name="Google Shape;51;p289"/>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52" name="Shape 52"/>
        <p:cNvGrpSpPr/>
        <p:nvPr/>
      </p:nvGrpSpPr>
      <p:grpSpPr>
        <a:xfrm>
          <a:off x="0" y="0"/>
          <a:ext cx="0" cy="0"/>
          <a:chOff x="0" y="0"/>
          <a:chExt cx="0" cy="0"/>
        </a:xfrm>
      </p:grpSpPr>
      <p:sp>
        <p:nvSpPr>
          <p:cNvPr id="53" name="Google Shape;53;p290"/>
          <p:cNvSpPr txBox="1"/>
          <p:nvPr>
            <p:ph type="title"/>
          </p:nvPr>
        </p:nvSpPr>
        <p:spPr>
          <a:xfrm rot="5400000">
            <a:off x="8054739" y="2139950"/>
            <a:ext cx="5575301" cy="2032001"/>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54" name="Google Shape;54;p290"/>
          <p:cNvSpPr txBox="1"/>
          <p:nvPr>
            <p:ph idx="1" type="body"/>
          </p:nvPr>
        </p:nvSpPr>
        <p:spPr>
          <a:xfrm rot="5400000">
            <a:off x="2404532" y="-1303867"/>
            <a:ext cx="5575301" cy="8919636"/>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55" name="Google Shape;55;p29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 name="Shape 13"/>
        <p:cNvGrpSpPr/>
        <p:nvPr/>
      </p:nvGrpSpPr>
      <p:grpSpPr>
        <a:xfrm>
          <a:off x="0" y="0"/>
          <a:ext cx="0" cy="0"/>
          <a:chOff x="0" y="0"/>
          <a:chExt cx="0" cy="0"/>
        </a:xfrm>
      </p:grpSpPr>
      <p:sp>
        <p:nvSpPr>
          <p:cNvPr id="14" name="Google Shape;14;p280"/>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15" name="Google Shape;15;p280"/>
          <p:cNvSpPr txBox="1"/>
          <p:nvPr>
            <p:ph idx="1" type="body"/>
          </p:nvPr>
        </p:nvSpPr>
        <p:spPr>
          <a:xfrm>
            <a:off x="732367" y="1600200"/>
            <a:ext cx="10723035" cy="4343401"/>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16" name="Google Shape;16;p280"/>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 name="Shape 17"/>
        <p:cNvGrpSpPr/>
        <p:nvPr/>
      </p:nvGrpSpPr>
      <p:grpSpPr>
        <a:xfrm>
          <a:off x="0" y="0"/>
          <a:ext cx="0" cy="0"/>
          <a:chOff x="0" y="0"/>
          <a:chExt cx="0" cy="0"/>
        </a:xfrm>
      </p:grpSpPr>
      <p:sp>
        <p:nvSpPr>
          <p:cNvPr id="18" name="Google Shape;18;p28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82"/>
          <p:cNvSpPr/>
          <p:nvPr/>
        </p:nvSpPr>
        <p:spPr>
          <a:xfrm>
            <a:off x="1770888" y="1295400"/>
            <a:ext cx="8650224" cy="3152888"/>
          </a:xfrm>
          <a:prstGeom prst="rect">
            <a:avLst/>
          </a:prstGeom>
          <a:noFill/>
          <a:ln cap="flat" cmpd="sng" w="9525">
            <a:solidFill>
              <a:srgbClr val="FFFFFF"/>
            </a:solidFill>
            <a:prstDash val="solid"/>
            <a:round/>
            <a:headEnd len="sm" w="sm" type="none"/>
            <a:tailEnd len="sm" w="sm" type="none"/>
          </a:ln>
          <a:effectLst>
            <a:outerShdw blurRad="63500" rotWithShape="0">
              <a:srgbClr val="000000">
                <a:alpha val="49411"/>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 name="Google Shape;21;p282"/>
          <p:cNvSpPr txBox="1"/>
          <p:nvPr>
            <p:ph type="title"/>
          </p:nvPr>
        </p:nvSpPr>
        <p:spPr>
          <a:xfrm>
            <a:off x="1763895" y="1524000"/>
            <a:ext cx="8664211" cy="1724868"/>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22" name="Google Shape;22;p282"/>
          <p:cNvSpPr txBox="1"/>
          <p:nvPr>
            <p:ph idx="1" type="body"/>
          </p:nvPr>
        </p:nvSpPr>
        <p:spPr>
          <a:xfrm>
            <a:off x="1763895" y="3299012"/>
            <a:ext cx="8664213" cy="916643"/>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300"/>
              </a:spcBef>
              <a:spcAft>
                <a:spcPts val="0"/>
              </a:spcAft>
              <a:buClr>
                <a:srgbClr val="888888"/>
              </a:buClr>
              <a:buSzPts val="1800"/>
              <a:buFont typeface="Calibri"/>
              <a:buNone/>
              <a:defRPr sz="1800">
                <a:solidFill>
                  <a:srgbClr val="888888"/>
                </a:solidFill>
              </a:defRPr>
            </a:lvl1pPr>
            <a:lvl2pPr indent="-228600" lvl="1" marL="914400" algn="ctr">
              <a:lnSpc>
                <a:spcPct val="100000"/>
              </a:lnSpc>
              <a:spcBef>
                <a:spcPts val="300"/>
              </a:spcBef>
              <a:spcAft>
                <a:spcPts val="0"/>
              </a:spcAft>
              <a:buClr>
                <a:srgbClr val="888888"/>
              </a:buClr>
              <a:buSzPts val="1800"/>
              <a:buNone/>
              <a:defRPr sz="1800">
                <a:solidFill>
                  <a:srgbClr val="888888"/>
                </a:solidFill>
              </a:defRPr>
            </a:lvl2pPr>
            <a:lvl3pPr indent="-228600" lvl="2" marL="1371600" algn="ctr">
              <a:lnSpc>
                <a:spcPct val="100000"/>
              </a:lnSpc>
              <a:spcBef>
                <a:spcPts val="300"/>
              </a:spcBef>
              <a:spcAft>
                <a:spcPts val="0"/>
              </a:spcAft>
              <a:buClr>
                <a:srgbClr val="888888"/>
              </a:buClr>
              <a:buSzPts val="1800"/>
              <a:buNone/>
              <a:defRPr sz="1800">
                <a:solidFill>
                  <a:srgbClr val="888888"/>
                </a:solidFill>
              </a:defRPr>
            </a:lvl3pPr>
            <a:lvl4pPr indent="-228600" lvl="3" marL="1828800" algn="ctr">
              <a:lnSpc>
                <a:spcPct val="100000"/>
              </a:lnSpc>
              <a:spcBef>
                <a:spcPts val="300"/>
              </a:spcBef>
              <a:spcAft>
                <a:spcPts val="0"/>
              </a:spcAft>
              <a:buClr>
                <a:srgbClr val="888888"/>
              </a:buClr>
              <a:buSzPts val="1800"/>
              <a:buNone/>
              <a:defRPr sz="1800">
                <a:solidFill>
                  <a:srgbClr val="888888"/>
                </a:solidFill>
              </a:defRPr>
            </a:lvl4pPr>
            <a:lvl5pPr indent="-228600" lvl="4" marL="2286000" algn="ctr">
              <a:lnSpc>
                <a:spcPct val="100000"/>
              </a:lnSpc>
              <a:spcBef>
                <a:spcPts val="300"/>
              </a:spcBef>
              <a:spcAft>
                <a:spcPts val="0"/>
              </a:spcAft>
              <a:buClr>
                <a:srgbClr val="888888"/>
              </a:buClr>
              <a:buSzPts val="1800"/>
              <a:buNone/>
              <a:defRPr sz="1800">
                <a:solidFill>
                  <a:srgbClr val="888888"/>
                </a:solidFill>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23" name="Google Shape;23;p28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p:cSld name="Title Slide with Picture">
    <p:spTree>
      <p:nvGrpSpPr>
        <p:cNvPr id="24" name="Shape 24"/>
        <p:cNvGrpSpPr/>
        <p:nvPr/>
      </p:nvGrpSpPr>
      <p:grpSpPr>
        <a:xfrm>
          <a:off x="0" y="0"/>
          <a:ext cx="0" cy="0"/>
          <a:chOff x="0" y="0"/>
          <a:chExt cx="0" cy="0"/>
        </a:xfrm>
      </p:grpSpPr>
      <p:sp>
        <p:nvSpPr>
          <p:cNvPr id="25" name="Google Shape;25;p283"/>
          <p:cNvSpPr txBox="1"/>
          <p:nvPr>
            <p:ph type="title"/>
          </p:nvPr>
        </p:nvSpPr>
        <p:spPr>
          <a:xfrm>
            <a:off x="484717" y="3352801"/>
            <a:ext cx="11222568" cy="147002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26" name="Google Shape;26;p283"/>
          <p:cNvSpPr txBox="1"/>
          <p:nvPr>
            <p:ph idx="1" type="body"/>
          </p:nvPr>
        </p:nvSpPr>
        <p:spPr>
          <a:xfrm>
            <a:off x="484717" y="4771030"/>
            <a:ext cx="11222568" cy="972672"/>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300"/>
              </a:spcBef>
              <a:spcAft>
                <a:spcPts val="0"/>
              </a:spcAft>
              <a:buClr>
                <a:srgbClr val="888888"/>
              </a:buClr>
              <a:buSzPts val="1800"/>
              <a:buFont typeface="Calibri"/>
              <a:buNone/>
              <a:defRPr sz="1800">
                <a:solidFill>
                  <a:srgbClr val="888888"/>
                </a:solidFill>
              </a:defRPr>
            </a:lvl1pPr>
            <a:lvl2pPr indent="-228600" lvl="1" marL="914400" algn="ctr">
              <a:lnSpc>
                <a:spcPct val="100000"/>
              </a:lnSpc>
              <a:spcBef>
                <a:spcPts val="300"/>
              </a:spcBef>
              <a:spcAft>
                <a:spcPts val="0"/>
              </a:spcAft>
              <a:buClr>
                <a:srgbClr val="888888"/>
              </a:buClr>
              <a:buSzPts val="1800"/>
              <a:buNone/>
              <a:defRPr sz="1800">
                <a:solidFill>
                  <a:srgbClr val="888888"/>
                </a:solidFill>
              </a:defRPr>
            </a:lvl2pPr>
            <a:lvl3pPr indent="-228600" lvl="2" marL="1371600" algn="ctr">
              <a:lnSpc>
                <a:spcPct val="100000"/>
              </a:lnSpc>
              <a:spcBef>
                <a:spcPts val="300"/>
              </a:spcBef>
              <a:spcAft>
                <a:spcPts val="0"/>
              </a:spcAft>
              <a:buClr>
                <a:srgbClr val="888888"/>
              </a:buClr>
              <a:buSzPts val="1800"/>
              <a:buNone/>
              <a:defRPr sz="1800">
                <a:solidFill>
                  <a:srgbClr val="888888"/>
                </a:solidFill>
              </a:defRPr>
            </a:lvl3pPr>
            <a:lvl4pPr indent="-228600" lvl="3" marL="1828800" algn="ctr">
              <a:lnSpc>
                <a:spcPct val="100000"/>
              </a:lnSpc>
              <a:spcBef>
                <a:spcPts val="300"/>
              </a:spcBef>
              <a:spcAft>
                <a:spcPts val="0"/>
              </a:spcAft>
              <a:buClr>
                <a:srgbClr val="888888"/>
              </a:buClr>
              <a:buSzPts val="1800"/>
              <a:buNone/>
              <a:defRPr sz="1800">
                <a:solidFill>
                  <a:srgbClr val="888888"/>
                </a:solidFill>
              </a:defRPr>
            </a:lvl4pPr>
            <a:lvl5pPr indent="-228600" lvl="4" marL="2286000" algn="ctr">
              <a:lnSpc>
                <a:spcPct val="100000"/>
              </a:lnSpc>
              <a:spcBef>
                <a:spcPts val="300"/>
              </a:spcBef>
              <a:spcAft>
                <a:spcPts val="0"/>
              </a:spcAft>
              <a:buClr>
                <a:srgbClr val="888888"/>
              </a:buClr>
              <a:buSzPts val="1800"/>
              <a:buNone/>
              <a:defRPr sz="1800">
                <a:solidFill>
                  <a:srgbClr val="888888"/>
                </a:solidFill>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27" name="Google Shape;27;p283"/>
          <p:cNvSpPr/>
          <p:nvPr>
            <p:ph idx="2" type="pic"/>
          </p:nvPr>
        </p:nvSpPr>
        <p:spPr>
          <a:xfrm>
            <a:off x="494640" y="363538"/>
            <a:ext cx="11202721" cy="2836862"/>
          </a:xfrm>
          <a:prstGeom prst="rect">
            <a:avLst/>
          </a:prstGeom>
          <a:noFill/>
          <a:ln cap="flat" cmpd="sng" w="9525">
            <a:solidFill>
              <a:srgbClr val="FFFFFF"/>
            </a:solidFill>
            <a:prstDash val="solid"/>
            <a:round/>
            <a:headEnd len="sm" w="sm" type="none"/>
            <a:tailEnd len="sm" w="sm" type="none"/>
          </a:ln>
          <a:effectLst>
            <a:outerShdw blurRad="63500" rotWithShape="0">
              <a:srgbClr val="000000">
                <a:alpha val="49411"/>
              </a:srgbClr>
            </a:outerShdw>
          </a:effectLst>
        </p:spPr>
      </p:sp>
      <p:sp>
        <p:nvSpPr>
          <p:cNvPr id="28" name="Google Shape;28;p283"/>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9" name="Shape 29"/>
        <p:cNvGrpSpPr/>
        <p:nvPr/>
      </p:nvGrpSpPr>
      <p:grpSpPr>
        <a:xfrm>
          <a:off x="0" y="0"/>
          <a:ext cx="0" cy="0"/>
          <a:chOff x="0" y="0"/>
          <a:chExt cx="0" cy="0"/>
        </a:xfrm>
      </p:grpSpPr>
      <p:sp>
        <p:nvSpPr>
          <p:cNvPr id="30" name="Google Shape;30;p284"/>
          <p:cNvSpPr txBox="1"/>
          <p:nvPr>
            <p:ph type="title"/>
          </p:nvPr>
        </p:nvSpPr>
        <p:spPr>
          <a:xfrm>
            <a:off x="732367" y="2403144"/>
            <a:ext cx="10742084" cy="136207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31" name="Google Shape;31;p284"/>
          <p:cNvSpPr txBox="1"/>
          <p:nvPr>
            <p:ph idx="1" type="body"/>
          </p:nvPr>
        </p:nvSpPr>
        <p:spPr>
          <a:xfrm>
            <a:off x="732367" y="3736006"/>
            <a:ext cx="10742084" cy="1500188"/>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300"/>
              </a:spcBef>
              <a:spcAft>
                <a:spcPts val="0"/>
              </a:spcAft>
              <a:buClr>
                <a:srgbClr val="888888"/>
              </a:buClr>
              <a:buSzPts val="1800"/>
              <a:buFont typeface="Calibri"/>
              <a:buNone/>
              <a:defRPr sz="1800">
                <a:solidFill>
                  <a:srgbClr val="888888"/>
                </a:solidFill>
              </a:defRPr>
            </a:lvl1pPr>
            <a:lvl2pPr indent="-228600" lvl="1" marL="914400" algn="ctr">
              <a:lnSpc>
                <a:spcPct val="100000"/>
              </a:lnSpc>
              <a:spcBef>
                <a:spcPts val="300"/>
              </a:spcBef>
              <a:spcAft>
                <a:spcPts val="0"/>
              </a:spcAft>
              <a:buClr>
                <a:srgbClr val="888888"/>
              </a:buClr>
              <a:buSzPts val="1800"/>
              <a:buNone/>
              <a:defRPr sz="1800">
                <a:solidFill>
                  <a:srgbClr val="888888"/>
                </a:solidFill>
              </a:defRPr>
            </a:lvl2pPr>
            <a:lvl3pPr indent="-228600" lvl="2" marL="1371600" algn="ctr">
              <a:lnSpc>
                <a:spcPct val="100000"/>
              </a:lnSpc>
              <a:spcBef>
                <a:spcPts val="300"/>
              </a:spcBef>
              <a:spcAft>
                <a:spcPts val="0"/>
              </a:spcAft>
              <a:buClr>
                <a:srgbClr val="888888"/>
              </a:buClr>
              <a:buSzPts val="1800"/>
              <a:buNone/>
              <a:defRPr sz="1800">
                <a:solidFill>
                  <a:srgbClr val="888888"/>
                </a:solidFill>
              </a:defRPr>
            </a:lvl3pPr>
            <a:lvl4pPr indent="-228600" lvl="3" marL="1828800" algn="ctr">
              <a:lnSpc>
                <a:spcPct val="100000"/>
              </a:lnSpc>
              <a:spcBef>
                <a:spcPts val="300"/>
              </a:spcBef>
              <a:spcAft>
                <a:spcPts val="0"/>
              </a:spcAft>
              <a:buClr>
                <a:srgbClr val="888888"/>
              </a:buClr>
              <a:buSzPts val="1800"/>
              <a:buNone/>
              <a:defRPr sz="1800">
                <a:solidFill>
                  <a:srgbClr val="888888"/>
                </a:solidFill>
              </a:defRPr>
            </a:lvl4pPr>
            <a:lvl5pPr indent="-228600" lvl="4" marL="2286000" algn="ctr">
              <a:lnSpc>
                <a:spcPct val="100000"/>
              </a:lnSpc>
              <a:spcBef>
                <a:spcPts val="300"/>
              </a:spcBef>
              <a:spcAft>
                <a:spcPts val="0"/>
              </a:spcAft>
              <a:buClr>
                <a:srgbClr val="888888"/>
              </a:buClr>
              <a:buSzPts val="1800"/>
              <a:buNone/>
              <a:defRPr sz="1800">
                <a:solidFill>
                  <a:srgbClr val="888888"/>
                </a:solidFill>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32" name="Google Shape;32;p284"/>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285"/>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35" name="Google Shape;35;p285"/>
          <p:cNvSpPr txBox="1"/>
          <p:nvPr>
            <p:ph idx="1" type="body"/>
          </p:nvPr>
        </p:nvSpPr>
        <p:spPr>
          <a:xfrm>
            <a:off x="732367" y="1600200"/>
            <a:ext cx="5120641" cy="4343401"/>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1600"/>
              </a:spcBef>
              <a:spcAft>
                <a:spcPts val="0"/>
              </a:spcAft>
              <a:buSzPts val="2200"/>
              <a:buFont typeface="Calibri"/>
              <a:buNone/>
              <a:defRPr sz="2000"/>
            </a:lvl1pPr>
            <a:lvl2pPr indent="-368300" lvl="1" marL="914400" algn="l">
              <a:lnSpc>
                <a:spcPct val="100000"/>
              </a:lnSpc>
              <a:spcBef>
                <a:spcPts val="1600"/>
              </a:spcBef>
              <a:spcAft>
                <a:spcPts val="0"/>
              </a:spcAft>
              <a:buSzPts val="2200"/>
              <a:buChar char="•"/>
              <a:defRPr sz="2000"/>
            </a:lvl2pPr>
            <a:lvl3pPr indent="-368300" lvl="2" marL="1371600" algn="l">
              <a:lnSpc>
                <a:spcPct val="100000"/>
              </a:lnSpc>
              <a:spcBef>
                <a:spcPts val="1600"/>
              </a:spcBef>
              <a:spcAft>
                <a:spcPts val="0"/>
              </a:spcAft>
              <a:buSzPts val="2200"/>
              <a:buChar char="o"/>
              <a:defRPr sz="2000"/>
            </a:lvl3pPr>
            <a:lvl4pPr indent="-368300" lvl="3" marL="1828800" algn="l">
              <a:lnSpc>
                <a:spcPct val="100000"/>
              </a:lnSpc>
              <a:spcBef>
                <a:spcPts val="1600"/>
              </a:spcBef>
              <a:spcAft>
                <a:spcPts val="0"/>
              </a:spcAft>
              <a:buSzPts val="2200"/>
              <a:buChar char="▪"/>
              <a:defRPr sz="2000"/>
            </a:lvl4pPr>
            <a:lvl5pPr indent="-368300" lvl="4" marL="2286000" algn="l">
              <a:lnSpc>
                <a:spcPct val="100000"/>
              </a:lnSpc>
              <a:spcBef>
                <a:spcPts val="1600"/>
              </a:spcBef>
              <a:spcAft>
                <a:spcPts val="0"/>
              </a:spcAft>
              <a:buSzPts val="2200"/>
              <a:buChar char="•"/>
              <a:defRPr sz="2000"/>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36" name="Google Shape;36;p285"/>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7" name="Shape 37"/>
        <p:cNvGrpSpPr/>
        <p:nvPr/>
      </p:nvGrpSpPr>
      <p:grpSpPr>
        <a:xfrm>
          <a:off x="0" y="0"/>
          <a:ext cx="0" cy="0"/>
          <a:chOff x="0" y="0"/>
          <a:chExt cx="0" cy="0"/>
        </a:xfrm>
      </p:grpSpPr>
      <p:sp>
        <p:nvSpPr>
          <p:cNvPr id="38" name="Google Shape;38;p286"/>
          <p:cNvSpPr txBox="1"/>
          <p:nvPr>
            <p:ph type="title"/>
          </p:nvPr>
        </p:nvSpPr>
        <p:spPr>
          <a:xfrm>
            <a:off x="732364" y="107576"/>
            <a:ext cx="10723036" cy="1336956"/>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1800"/>
              <a:buNone/>
              <a:defRPr/>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39" name="Google Shape;39;p286"/>
          <p:cNvSpPr txBox="1"/>
          <p:nvPr>
            <p:ph idx="1" type="body"/>
          </p:nvPr>
        </p:nvSpPr>
        <p:spPr>
          <a:xfrm>
            <a:off x="732364" y="1453224"/>
            <a:ext cx="5120642" cy="750888"/>
          </a:xfrm>
          <a:prstGeom prst="rect">
            <a:avLst/>
          </a:prstGeom>
          <a:noFill/>
          <a:ln>
            <a:noFill/>
          </a:ln>
        </p:spPr>
        <p:txBody>
          <a:bodyPr anchorCtr="0" anchor="b" bIns="45700" lIns="45700" spcFirstLastPara="1" rIns="45700" wrap="square" tIns="45700">
            <a:normAutofit/>
          </a:bodyPr>
          <a:lstStyle>
            <a:lvl1pPr indent="-228600" lvl="0" marL="457200" algn="ctr">
              <a:lnSpc>
                <a:spcPct val="100000"/>
              </a:lnSpc>
              <a:spcBef>
                <a:spcPts val="0"/>
              </a:spcBef>
              <a:spcAft>
                <a:spcPts val="0"/>
              </a:spcAft>
              <a:buClr>
                <a:srgbClr val="6FB7D7"/>
              </a:buClr>
              <a:buSzPts val="4800"/>
              <a:buFont typeface="Calibri"/>
              <a:buNone/>
              <a:defRPr>
                <a:solidFill>
                  <a:srgbClr val="6FB7D7"/>
                </a:solidFill>
              </a:defRPr>
            </a:lvl1pPr>
            <a:lvl2pPr indent="-228600" lvl="1" marL="914400" algn="ctr">
              <a:lnSpc>
                <a:spcPct val="100000"/>
              </a:lnSpc>
              <a:spcBef>
                <a:spcPts val="0"/>
              </a:spcBef>
              <a:spcAft>
                <a:spcPts val="0"/>
              </a:spcAft>
              <a:buClr>
                <a:srgbClr val="6FB7D7"/>
              </a:buClr>
              <a:buSzPts val="4000"/>
              <a:buNone/>
              <a:defRPr>
                <a:solidFill>
                  <a:srgbClr val="6FB7D7"/>
                </a:solidFill>
              </a:defRPr>
            </a:lvl2pPr>
            <a:lvl3pPr indent="-228600" lvl="2" marL="1371600" algn="ctr">
              <a:lnSpc>
                <a:spcPct val="100000"/>
              </a:lnSpc>
              <a:spcBef>
                <a:spcPts val="0"/>
              </a:spcBef>
              <a:spcAft>
                <a:spcPts val="0"/>
              </a:spcAft>
              <a:buClr>
                <a:srgbClr val="6FB7D7"/>
              </a:buClr>
              <a:buSzPts val="3600"/>
              <a:buNone/>
              <a:defRPr>
                <a:solidFill>
                  <a:srgbClr val="6FB7D7"/>
                </a:solidFill>
              </a:defRPr>
            </a:lvl3pPr>
            <a:lvl4pPr indent="-228600" lvl="3" marL="1828800" algn="ctr">
              <a:lnSpc>
                <a:spcPct val="100000"/>
              </a:lnSpc>
              <a:spcBef>
                <a:spcPts val="0"/>
              </a:spcBef>
              <a:spcAft>
                <a:spcPts val="0"/>
              </a:spcAft>
              <a:buClr>
                <a:srgbClr val="6FB7D7"/>
              </a:buClr>
              <a:buSzPts val="3200"/>
              <a:buNone/>
              <a:defRPr>
                <a:solidFill>
                  <a:srgbClr val="6FB7D7"/>
                </a:solidFill>
              </a:defRPr>
            </a:lvl4pPr>
            <a:lvl5pPr indent="-228600" lvl="4" marL="2286000" algn="ctr">
              <a:lnSpc>
                <a:spcPct val="100000"/>
              </a:lnSpc>
              <a:spcBef>
                <a:spcPts val="0"/>
              </a:spcBef>
              <a:spcAft>
                <a:spcPts val="0"/>
              </a:spcAft>
              <a:buClr>
                <a:srgbClr val="6FB7D7"/>
              </a:buClr>
              <a:buSzPts val="2400"/>
              <a:buNone/>
              <a:defRPr>
                <a:solidFill>
                  <a:srgbClr val="6FB7D7"/>
                </a:solidFill>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40" name="Google Shape;40;p286"/>
          <p:cNvSpPr txBox="1"/>
          <p:nvPr>
            <p:ph idx="2" type="body"/>
          </p:nvPr>
        </p:nvSpPr>
        <p:spPr>
          <a:xfrm>
            <a:off x="6334759" y="1453224"/>
            <a:ext cx="5120641" cy="750888"/>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41" name="Google Shape;41;p28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2" name="Shape 42"/>
        <p:cNvGrpSpPr/>
        <p:nvPr/>
      </p:nvGrpSpPr>
      <p:grpSpPr>
        <a:xfrm>
          <a:off x="0" y="0"/>
          <a:ext cx="0" cy="0"/>
          <a:chOff x="0" y="0"/>
          <a:chExt cx="0" cy="0"/>
        </a:xfrm>
      </p:grpSpPr>
      <p:sp>
        <p:nvSpPr>
          <p:cNvPr id="43" name="Google Shape;43;p288"/>
          <p:cNvSpPr txBox="1"/>
          <p:nvPr>
            <p:ph type="title"/>
          </p:nvPr>
        </p:nvSpPr>
        <p:spPr>
          <a:xfrm>
            <a:off x="711198" y="611872"/>
            <a:ext cx="5120642" cy="1162051"/>
          </a:xfrm>
          <a:prstGeom prst="rect">
            <a:avLst/>
          </a:prstGeom>
          <a:noFill/>
          <a:ln>
            <a:noFill/>
          </a:ln>
        </p:spPr>
        <p:txBody>
          <a:bodyPr anchorCtr="0" anchor="b" bIns="45700" lIns="45700" spcFirstLastPara="1" rIns="45700" wrap="square" tIns="45700">
            <a:normAutofit/>
          </a:bodyPr>
          <a:lstStyle>
            <a:lvl1pPr lvl="0" algn="ctr">
              <a:lnSpc>
                <a:spcPct val="100000"/>
              </a:lnSpc>
              <a:spcBef>
                <a:spcPts val="0"/>
              </a:spcBef>
              <a:spcAft>
                <a:spcPts val="0"/>
              </a:spcAft>
              <a:buClr>
                <a:schemeClr val="accent1"/>
              </a:buClr>
              <a:buSzPts val="3600"/>
              <a:buFont typeface="Calibri"/>
              <a:buNone/>
              <a:defRPr sz="3600"/>
            </a:lvl1pPr>
            <a:lvl2pPr lvl="1" algn="ctr">
              <a:lnSpc>
                <a:spcPct val="100000"/>
              </a:lnSpc>
              <a:spcBef>
                <a:spcPts val="0"/>
              </a:spcBef>
              <a:spcAft>
                <a:spcPts val="0"/>
              </a:spcAft>
              <a:buClr>
                <a:schemeClr val="accent1"/>
              </a:buClr>
              <a:buSzPts val="1800"/>
              <a:buNone/>
              <a:defRPr/>
            </a:lvl2pPr>
            <a:lvl3pPr lvl="2" algn="ctr">
              <a:lnSpc>
                <a:spcPct val="100000"/>
              </a:lnSpc>
              <a:spcBef>
                <a:spcPts val="0"/>
              </a:spcBef>
              <a:spcAft>
                <a:spcPts val="0"/>
              </a:spcAft>
              <a:buClr>
                <a:schemeClr val="accent1"/>
              </a:buClr>
              <a:buSzPts val="1800"/>
              <a:buNone/>
              <a:defRPr/>
            </a:lvl3pPr>
            <a:lvl4pPr lvl="3" algn="ctr">
              <a:lnSpc>
                <a:spcPct val="100000"/>
              </a:lnSpc>
              <a:spcBef>
                <a:spcPts val="0"/>
              </a:spcBef>
              <a:spcAft>
                <a:spcPts val="0"/>
              </a:spcAft>
              <a:buClr>
                <a:schemeClr val="accent1"/>
              </a:buClr>
              <a:buSzPts val="1800"/>
              <a:buNone/>
              <a:defRPr/>
            </a:lvl4pPr>
            <a:lvl5pPr lvl="4" algn="ctr">
              <a:lnSpc>
                <a:spcPct val="100000"/>
              </a:lnSpc>
              <a:spcBef>
                <a:spcPts val="0"/>
              </a:spcBef>
              <a:spcAft>
                <a:spcPts val="0"/>
              </a:spcAft>
              <a:buClr>
                <a:schemeClr val="accent1"/>
              </a:buClr>
              <a:buSzPts val="1800"/>
              <a:buNone/>
              <a:defRPr/>
            </a:lvl5pPr>
            <a:lvl6pPr lvl="5" algn="ctr">
              <a:lnSpc>
                <a:spcPct val="100000"/>
              </a:lnSpc>
              <a:spcBef>
                <a:spcPts val="0"/>
              </a:spcBef>
              <a:spcAft>
                <a:spcPts val="0"/>
              </a:spcAft>
              <a:buClr>
                <a:schemeClr val="accent1"/>
              </a:buClr>
              <a:buSzPts val="1800"/>
              <a:buNone/>
              <a:defRPr/>
            </a:lvl6pPr>
            <a:lvl7pPr lvl="6" algn="ctr">
              <a:lnSpc>
                <a:spcPct val="100000"/>
              </a:lnSpc>
              <a:spcBef>
                <a:spcPts val="0"/>
              </a:spcBef>
              <a:spcAft>
                <a:spcPts val="0"/>
              </a:spcAft>
              <a:buClr>
                <a:schemeClr val="accent1"/>
              </a:buClr>
              <a:buSzPts val="1800"/>
              <a:buNone/>
              <a:defRPr/>
            </a:lvl7pPr>
            <a:lvl8pPr lvl="7" algn="ctr">
              <a:lnSpc>
                <a:spcPct val="100000"/>
              </a:lnSpc>
              <a:spcBef>
                <a:spcPts val="0"/>
              </a:spcBef>
              <a:spcAft>
                <a:spcPts val="0"/>
              </a:spcAft>
              <a:buClr>
                <a:schemeClr val="accent1"/>
              </a:buClr>
              <a:buSzPts val="1800"/>
              <a:buNone/>
              <a:defRPr/>
            </a:lvl8pPr>
            <a:lvl9pPr lvl="8" algn="ctr">
              <a:lnSpc>
                <a:spcPct val="100000"/>
              </a:lnSpc>
              <a:spcBef>
                <a:spcPts val="0"/>
              </a:spcBef>
              <a:spcAft>
                <a:spcPts val="0"/>
              </a:spcAft>
              <a:buClr>
                <a:schemeClr val="accent1"/>
              </a:buClr>
              <a:buSzPts val="1800"/>
              <a:buNone/>
              <a:defRPr/>
            </a:lvl9pPr>
          </a:lstStyle>
          <a:p/>
        </p:txBody>
      </p:sp>
      <p:sp>
        <p:nvSpPr>
          <p:cNvPr id="44" name="Google Shape;44;p288"/>
          <p:cNvSpPr txBox="1"/>
          <p:nvPr>
            <p:ph idx="1" type="body"/>
          </p:nvPr>
        </p:nvSpPr>
        <p:spPr>
          <a:xfrm>
            <a:off x="6323765" y="368300"/>
            <a:ext cx="5120641" cy="55753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2420"/>
              <a:buFont typeface="Calibri"/>
              <a:buNone/>
              <a:defRPr sz="2200"/>
            </a:lvl1pPr>
            <a:lvl2pPr indent="-382269" lvl="1" marL="914400" algn="l">
              <a:lnSpc>
                <a:spcPct val="100000"/>
              </a:lnSpc>
              <a:spcBef>
                <a:spcPts val="2000"/>
              </a:spcBef>
              <a:spcAft>
                <a:spcPts val="0"/>
              </a:spcAft>
              <a:buSzPts val="2420"/>
              <a:buChar char="•"/>
              <a:defRPr sz="2200"/>
            </a:lvl2pPr>
            <a:lvl3pPr indent="-382269" lvl="2" marL="1371600" algn="l">
              <a:lnSpc>
                <a:spcPct val="100000"/>
              </a:lnSpc>
              <a:spcBef>
                <a:spcPts val="2000"/>
              </a:spcBef>
              <a:spcAft>
                <a:spcPts val="0"/>
              </a:spcAft>
              <a:buSzPts val="2420"/>
              <a:buChar char="o"/>
              <a:defRPr sz="2200"/>
            </a:lvl3pPr>
            <a:lvl4pPr indent="-382269" lvl="3" marL="1828800" algn="l">
              <a:lnSpc>
                <a:spcPct val="100000"/>
              </a:lnSpc>
              <a:spcBef>
                <a:spcPts val="2000"/>
              </a:spcBef>
              <a:spcAft>
                <a:spcPts val="0"/>
              </a:spcAft>
              <a:buSzPts val="2420"/>
              <a:buChar char="▪"/>
              <a:defRPr sz="2200"/>
            </a:lvl4pPr>
            <a:lvl5pPr indent="-382270" lvl="4" marL="2286000" algn="l">
              <a:lnSpc>
                <a:spcPct val="100000"/>
              </a:lnSpc>
              <a:spcBef>
                <a:spcPts val="2000"/>
              </a:spcBef>
              <a:spcAft>
                <a:spcPts val="0"/>
              </a:spcAft>
              <a:buSzPts val="2420"/>
              <a:buChar char="•"/>
              <a:defRPr sz="2200"/>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45" name="Google Shape;45;p288"/>
          <p:cNvSpPr txBox="1"/>
          <p:nvPr>
            <p:ph idx="2" type="body"/>
          </p:nvPr>
        </p:nvSpPr>
        <p:spPr>
          <a:xfrm>
            <a:off x="711198" y="1787855"/>
            <a:ext cx="5120642" cy="3720153"/>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2000"/>
              </a:spcBef>
              <a:spcAft>
                <a:spcPts val="0"/>
              </a:spcAft>
              <a:buSzPts val="1980"/>
              <a:buNone/>
              <a:defRPr/>
            </a:lvl1pPr>
            <a:lvl2pPr indent="-354330" lvl="1" marL="914400" algn="l">
              <a:lnSpc>
                <a:spcPct val="100000"/>
              </a:lnSpc>
              <a:spcBef>
                <a:spcPts val="2000"/>
              </a:spcBef>
              <a:spcAft>
                <a:spcPts val="0"/>
              </a:spcAft>
              <a:buSzPts val="1980"/>
              <a:buChar char="•"/>
              <a:defRPr/>
            </a:lvl2pPr>
            <a:lvl3pPr indent="-354330" lvl="2" marL="1371600" algn="l">
              <a:lnSpc>
                <a:spcPct val="100000"/>
              </a:lnSpc>
              <a:spcBef>
                <a:spcPts val="2000"/>
              </a:spcBef>
              <a:spcAft>
                <a:spcPts val="0"/>
              </a:spcAft>
              <a:buSzPts val="1980"/>
              <a:buChar char="o"/>
              <a:defRPr/>
            </a:lvl3pPr>
            <a:lvl4pPr indent="-354330" lvl="3" marL="1828800" algn="l">
              <a:lnSpc>
                <a:spcPct val="100000"/>
              </a:lnSpc>
              <a:spcBef>
                <a:spcPts val="2000"/>
              </a:spcBef>
              <a:spcAft>
                <a:spcPts val="0"/>
              </a:spcAft>
              <a:buSzPts val="1980"/>
              <a:buChar char="▪"/>
              <a:defRPr/>
            </a:lvl4pPr>
            <a:lvl5pPr indent="-354329" lvl="4" marL="2286000" algn="l">
              <a:lnSpc>
                <a:spcPct val="100000"/>
              </a:lnSpc>
              <a:spcBef>
                <a:spcPts val="2000"/>
              </a:spcBef>
              <a:spcAft>
                <a:spcPts val="0"/>
              </a:spcAft>
              <a:buSzPts val="1980"/>
              <a:buChar char="•"/>
              <a:defRPr/>
            </a:lvl5pPr>
            <a:lvl6pPr indent="-342900" lvl="5" marL="2743200" algn="l">
              <a:lnSpc>
                <a:spcPct val="100000"/>
              </a:lnSpc>
              <a:spcBef>
                <a:spcPts val="2000"/>
              </a:spcBef>
              <a:spcAft>
                <a:spcPts val="0"/>
              </a:spcAft>
              <a:buSzPts val="1800"/>
              <a:buChar char="•"/>
              <a:defRPr/>
            </a:lvl6pPr>
            <a:lvl7pPr indent="-342900" lvl="6" marL="3200400" algn="l">
              <a:lnSpc>
                <a:spcPct val="100000"/>
              </a:lnSpc>
              <a:spcBef>
                <a:spcPts val="2000"/>
              </a:spcBef>
              <a:spcAft>
                <a:spcPts val="0"/>
              </a:spcAft>
              <a:buSzPts val="1800"/>
              <a:buChar char="•"/>
              <a:defRPr/>
            </a:lvl7pPr>
            <a:lvl8pPr indent="-342900" lvl="7" marL="3657600" algn="l">
              <a:lnSpc>
                <a:spcPct val="100000"/>
              </a:lnSpc>
              <a:spcBef>
                <a:spcPts val="2000"/>
              </a:spcBef>
              <a:spcAft>
                <a:spcPts val="0"/>
              </a:spcAft>
              <a:buSzPts val="1800"/>
              <a:buChar char="•"/>
              <a:defRPr/>
            </a:lvl8pPr>
            <a:lvl9pPr indent="-342900" lvl="8" marL="4114800" algn="l">
              <a:lnSpc>
                <a:spcPct val="100000"/>
              </a:lnSpc>
              <a:spcBef>
                <a:spcPts val="2000"/>
              </a:spcBef>
              <a:spcAft>
                <a:spcPts val="0"/>
              </a:spcAft>
              <a:buSzPts val="1800"/>
              <a:buChar char="•"/>
              <a:defRPr/>
            </a:lvl9pPr>
          </a:lstStyle>
          <a:p/>
        </p:txBody>
      </p:sp>
      <p:sp>
        <p:nvSpPr>
          <p:cNvPr id="46" name="Google Shape;46;p28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78"/>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lvl1pPr lvl="0" marR="0" rtl="0" algn="ctr">
              <a:lnSpc>
                <a:spcPct val="100000"/>
              </a:lnSpc>
              <a:spcBef>
                <a:spcPts val="0"/>
              </a:spcBef>
              <a:spcAft>
                <a:spcPts val="0"/>
              </a:spcAft>
              <a:buClr>
                <a:schemeClr val="accent1"/>
              </a:buClr>
              <a:buSzPts val="4600"/>
              <a:buFont typeface="Calibri"/>
              <a:buNone/>
              <a:defRPr b="0" i="0" sz="4600" u="none" cap="none" strike="noStrike">
                <a:solidFill>
                  <a:schemeClr val="accent1"/>
                </a:solidFill>
                <a:latin typeface="Calibri"/>
                <a:ea typeface="Calibri"/>
                <a:cs typeface="Calibri"/>
                <a:sym typeface="Calibri"/>
              </a:defRPr>
            </a:lvl1pPr>
            <a:lvl2pPr lvl="1" marR="0" rtl="0" algn="ctr">
              <a:lnSpc>
                <a:spcPct val="100000"/>
              </a:lnSpc>
              <a:spcBef>
                <a:spcPts val="0"/>
              </a:spcBef>
              <a:spcAft>
                <a:spcPts val="0"/>
              </a:spcAft>
              <a:buClr>
                <a:schemeClr val="accent1"/>
              </a:buClr>
              <a:buSzPts val="4600"/>
              <a:buFont typeface="Arial"/>
              <a:buNone/>
              <a:defRPr b="0" i="0" sz="4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chemeClr val="accent1"/>
              </a:buClr>
              <a:buSzPts val="4600"/>
              <a:buFont typeface="Arial"/>
              <a:buNone/>
              <a:defRPr b="0" i="0" sz="4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chemeClr val="accent1"/>
              </a:buClr>
              <a:buSzPts val="4600"/>
              <a:buFont typeface="Arial"/>
              <a:buNone/>
              <a:defRPr b="0" i="0" sz="4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chemeClr val="accent1"/>
              </a:buClr>
              <a:buSzPts val="4600"/>
              <a:buFont typeface="Arial"/>
              <a:buNone/>
              <a:defRPr b="0" i="0" sz="4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chemeClr val="accent1"/>
              </a:buClr>
              <a:buSzPts val="4600"/>
              <a:buFont typeface="Arial"/>
              <a:buNone/>
              <a:defRPr b="0" i="0" sz="4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chemeClr val="accent1"/>
              </a:buClr>
              <a:buSzPts val="4600"/>
              <a:buFont typeface="Arial"/>
              <a:buNone/>
              <a:defRPr b="0" i="0" sz="4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chemeClr val="accent1"/>
              </a:buClr>
              <a:buSzPts val="4600"/>
              <a:buFont typeface="Arial"/>
              <a:buNone/>
              <a:defRPr b="0" i="0" sz="4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chemeClr val="accent1"/>
              </a:buClr>
              <a:buSzPts val="4600"/>
              <a:buFont typeface="Arial"/>
              <a:buNone/>
              <a:defRPr b="0" i="0" sz="4600" u="none" cap="none" strike="noStrike">
                <a:solidFill>
                  <a:schemeClr val="accent1"/>
                </a:solidFill>
                <a:latin typeface="Arial"/>
                <a:ea typeface="Arial"/>
                <a:cs typeface="Arial"/>
                <a:sym typeface="Arial"/>
              </a:defRPr>
            </a:lvl9pPr>
          </a:lstStyle>
          <a:p/>
        </p:txBody>
      </p:sp>
      <p:sp>
        <p:nvSpPr>
          <p:cNvPr id="7" name="Google Shape;7;p278"/>
          <p:cNvSpPr txBox="1"/>
          <p:nvPr>
            <p:ph idx="1" type="body"/>
          </p:nvPr>
        </p:nvSpPr>
        <p:spPr>
          <a:xfrm>
            <a:off x="732367" y="1600200"/>
            <a:ext cx="10723035" cy="4343401"/>
          </a:xfrm>
          <a:prstGeom prst="rect">
            <a:avLst/>
          </a:prstGeom>
          <a:noFill/>
          <a:ln>
            <a:noFill/>
          </a:ln>
        </p:spPr>
        <p:txBody>
          <a:bodyPr anchorCtr="0" anchor="t" bIns="45700" lIns="45700" spcFirstLastPara="1" rIns="45700" wrap="square" tIns="45700">
            <a:normAutofit/>
          </a:bodyPr>
          <a:lstStyle>
            <a:lvl1pPr indent="-228600" lvl="0" marL="457200" marR="0" rtl="0" algn="l">
              <a:lnSpc>
                <a:spcPct val="100000"/>
              </a:lnSpc>
              <a:spcBef>
                <a:spcPts val="2000"/>
              </a:spcBef>
              <a:spcAft>
                <a:spcPts val="0"/>
              </a:spcAft>
              <a:buClr>
                <a:srgbClr val="6FB7D7"/>
              </a:buClr>
              <a:buSzPts val="5280"/>
              <a:buFont typeface="Calibri"/>
              <a:buNone/>
              <a:defRPr b="0" i="0" sz="4800" u="none" cap="none" strike="noStrike">
                <a:solidFill>
                  <a:srgbClr val="595959"/>
                </a:solidFill>
                <a:latin typeface="Calibri"/>
                <a:ea typeface="Calibri"/>
                <a:cs typeface="Calibri"/>
                <a:sym typeface="Calibri"/>
              </a:defRPr>
            </a:lvl1pPr>
            <a:lvl2pPr indent="-508000" lvl="1" marL="914400" marR="0" rtl="0" algn="l">
              <a:lnSpc>
                <a:spcPct val="100000"/>
              </a:lnSpc>
              <a:spcBef>
                <a:spcPts val="2000"/>
              </a:spcBef>
              <a:spcAft>
                <a:spcPts val="0"/>
              </a:spcAft>
              <a:buClr>
                <a:srgbClr val="6FB7D7"/>
              </a:buClr>
              <a:buSzPts val="4400"/>
              <a:buFont typeface="Arial"/>
              <a:buChar char="•"/>
              <a:defRPr b="0" i="0" sz="4000" u="none" cap="none" strike="noStrike">
                <a:solidFill>
                  <a:srgbClr val="595959"/>
                </a:solidFill>
                <a:latin typeface="Calibri"/>
                <a:ea typeface="Calibri"/>
                <a:cs typeface="Calibri"/>
                <a:sym typeface="Calibri"/>
              </a:defRPr>
            </a:lvl2pPr>
            <a:lvl3pPr indent="-480060" lvl="2" marL="1371600" marR="0" rtl="0" algn="l">
              <a:lnSpc>
                <a:spcPct val="100000"/>
              </a:lnSpc>
              <a:spcBef>
                <a:spcPts val="2000"/>
              </a:spcBef>
              <a:spcAft>
                <a:spcPts val="0"/>
              </a:spcAft>
              <a:buClr>
                <a:srgbClr val="6FB7D7"/>
              </a:buClr>
              <a:buSzPts val="3960"/>
              <a:buFont typeface="Courier New"/>
              <a:buChar char="o"/>
              <a:defRPr b="0" i="0" sz="3600" u="none" cap="none" strike="noStrike">
                <a:solidFill>
                  <a:srgbClr val="595959"/>
                </a:solidFill>
                <a:latin typeface="Calibri"/>
                <a:ea typeface="Calibri"/>
                <a:cs typeface="Calibri"/>
                <a:sym typeface="Calibri"/>
              </a:defRPr>
            </a:lvl3pPr>
            <a:lvl4pPr indent="-452119" lvl="3" marL="1828800" marR="0" rtl="0" algn="l">
              <a:lnSpc>
                <a:spcPct val="100000"/>
              </a:lnSpc>
              <a:spcBef>
                <a:spcPts val="2000"/>
              </a:spcBef>
              <a:spcAft>
                <a:spcPts val="0"/>
              </a:spcAft>
              <a:buClr>
                <a:srgbClr val="6FB7D7"/>
              </a:buClr>
              <a:buSzPts val="3520"/>
              <a:buFont typeface="Noto Sans Symbols"/>
              <a:buChar char="▪"/>
              <a:defRPr b="0" i="0" sz="3200" u="none" cap="none" strike="noStrike">
                <a:solidFill>
                  <a:srgbClr val="595959"/>
                </a:solidFill>
                <a:latin typeface="Calibri"/>
                <a:ea typeface="Calibri"/>
                <a:cs typeface="Calibri"/>
                <a:sym typeface="Calibri"/>
              </a:defRPr>
            </a:lvl4pPr>
            <a:lvl5pPr indent="-396239" lvl="4" marL="2286000" marR="0" rtl="0" algn="l">
              <a:lnSpc>
                <a:spcPct val="100000"/>
              </a:lnSpc>
              <a:spcBef>
                <a:spcPts val="2000"/>
              </a:spcBef>
              <a:spcAft>
                <a:spcPts val="0"/>
              </a:spcAft>
              <a:buClr>
                <a:srgbClr val="6FB7D7"/>
              </a:buClr>
              <a:buSzPts val="2640"/>
              <a:buFont typeface="Arial"/>
              <a:buChar char="•"/>
              <a:defRPr b="0" i="0" sz="2400" u="none" cap="none" strike="noStrike">
                <a:solidFill>
                  <a:srgbClr val="595959"/>
                </a:solidFill>
                <a:latin typeface="Calibri"/>
                <a:ea typeface="Calibri"/>
                <a:cs typeface="Calibri"/>
                <a:sym typeface="Calibri"/>
              </a:defRPr>
            </a:lvl5pPr>
            <a:lvl6pPr indent="-381000" lvl="5" marL="2743200" marR="0" rtl="0" algn="l">
              <a:lnSpc>
                <a:spcPct val="100000"/>
              </a:lnSpc>
              <a:spcBef>
                <a:spcPts val="2000"/>
              </a:spcBef>
              <a:spcAft>
                <a:spcPts val="0"/>
              </a:spcAft>
              <a:buClr>
                <a:srgbClr val="6FB7D7"/>
              </a:buClr>
              <a:buSzPts val="2400"/>
              <a:buFont typeface="Arial"/>
              <a:buChar char="•"/>
              <a:defRPr b="0" i="0" sz="2400" u="none" cap="none" strike="noStrike">
                <a:solidFill>
                  <a:srgbClr val="595959"/>
                </a:solidFill>
                <a:latin typeface="Arial"/>
                <a:ea typeface="Arial"/>
                <a:cs typeface="Arial"/>
                <a:sym typeface="Arial"/>
              </a:defRPr>
            </a:lvl6pPr>
            <a:lvl7pPr indent="-381000" lvl="6" marL="3200400" marR="0" rtl="0" algn="l">
              <a:lnSpc>
                <a:spcPct val="100000"/>
              </a:lnSpc>
              <a:spcBef>
                <a:spcPts val="2000"/>
              </a:spcBef>
              <a:spcAft>
                <a:spcPts val="0"/>
              </a:spcAft>
              <a:buClr>
                <a:srgbClr val="6FB7D7"/>
              </a:buClr>
              <a:buSzPts val="2400"/>
              <a:buFont typeface="Arial"/>
              <a:buChar char="•"/>
              <a:defRPr b="0" i="0" sz="2400" u="none" cap="none" strike="noStrike">
                <a:solidFill>
                  <a:srgbClr val="595959"/>
                </a:solidFill>
                <a:latin typeface="Arial"/>
                <a:ea typeface="Arial"/>
                <a:cs typeface="Arial"/>
                <a:sym typeface="Arial"/>
              </a:defRPr>
            </a:lvl7pPr>
            <a:lvl8pPr indent="-381000" lvl="7" marL="3657600" marR="0" rtl="0" algn="l">
              <a:lnSpc>
                <a:spcPct val="100000"/>
              </a:lnSpc>
              <a:spcBef>
                <a:spcPts val="2000"/>
              </a:spcBef>
              <a:spcAft>
                <a:spcPts val="0"/>
              </a:spcAft>
              <a:buClr>
                <a:srgbClr val="6FB7D7"/>
              </a:buClr>
              <a:buSzPts val="2400"/>
              <a:buFont typeface="Arial"/>
              <a:buChar char="•"/>
              <a:defRPr b="0" i="0" sz="2400" u="none" cap="none" strike="noStrike">
                <a:solidFill>
                  <a:srgbClr val="595959"/>
                </a:solidFill>
                <a:latin typeface="Arial"/>
                <a:ea typeface="Arial"/>
                <a:cs typeface="Arial"/>
                <a:sym typeface="Arial"/>
              </a:defRPr>
            </a:lvl8pPr>
            <a:lvl9pPr indent="-381000" lvl="8" marL="4114800" marR="0" rtl="0" algn="l">
              <a:lnSpc>
                <a:spcPct val="100000"/>
              </a:lnSpc>
              <a:spcBef>
                <a:spcPts val="2000"/>
              </a:spcBef>
              <a:spcAft>
                <a:spcPts val="0"/>
              </a:spcAft>
              <a:buClr>
                <a:srgbClr val="6FB7D7"/>
              </a:buClr>
              <a:buSzPts val="2400"/>
              <a:buFont typeface="Arial"/>
              <a:buChar char="•"/>
              <a:defRPr b="0" i="0" sz="2400" u="none" cap="none" strike="noStrike">
                <a:solidFill>
                  <a:srgbClr val="595959"/>
                </a:solidFill>
                <a:latin typeface="Arial"/>
                <a:ea typeface="Arial"/>
                <a:cs typeface="Arial"/>
                <a:sym typeface="Arial"/>
              </a:defRPr>
            </a:lvl9pPr>
          </a:lstStyle>
          <a:p/>
        </p:txBody>
      </p:sp>
      <p:sp>
        <p:nvSpPr>
          <p:cNvPr id="8" name="Google Shape;8;p27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3.png"/><Relationship Id="rId8"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3.png"/><Relationship Id="rId9" Type="http://schemas.openxmlformats.org/officeDocument/2006/relationships/image" Target="../media/image24.png"/><Relationship Id="rId5" Type="http://schemas.openxmlformats.org/officeDocument/2006/relationships/image" Target="../media/image6.png"/><Relationship Id="rId6" Type="http://schemas.openxmlformats.org/officeDocument/2006/relationships/image" Target="../media/image22.png"/><Relationship Id="rId7" Type="http://schemas.openxmlformats.org/officeDocument/2006/relationships/image" Target="../media/image12.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12.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16.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12.png"/><Relationship Id="rId6"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48.png"/><Relationship Id="rId5" Type="http://schemas.openxmlformats.org/officeDocument/2006/relationships/image" Target="../media/image33.pn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1.png"/><Relationship Id="rId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9.png"/><Relationship Id="rId4" Type="http://schemas.openxmlformats.org/officeDocument/2006/relationships/image" Target="../media/image46.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1.png"/><Relationship Id="rId4" Type="http://schemas.openxmlformats.org/officeDocument/2006/relationships/image" Target="../media/image42.png"/><Relationship Id="rId5" Type="http://schemas.openxmlformats.org/officeDocument/2006/relationships/image" Target="../media/image12.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2.jpg"/><Relationship Id="rId4" Type="http://schemas.openxmlformats.org/officeDocument/2006/relationships/image" Target="../media/image4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5.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nvSpPr>
        <p:spPr>
          <a:xfrm>
            <a:off x="150920" y="731162"/>
            <a:ext cx="11869445" cy="529371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8000"/>
              <a:buFont typeface="Arial"/>
              <a:buNone/>
            </a:pPr>
            <a:r>
              <a:rPr b="1" i="0" lang="en-US" sz="8000" u="none" cap="none" strike="noStrike">
                <a:solidFill>
                  <a:srgbClr val="18579B"/>
                </a:solidFill>
                <a:latin typeface="Arial"/>
                <a:ea typeface="Arial"/>
                <a:cs typeface="Arial"/>
                <a:sym typeface="Arial"/>
              </a:rPr>
              <a:t>Resumen Guía de Arbitraje Pickleball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18579B"/>
              </a:buClr>
              <a:buSzPts val="8000"/>
              <a:buFont typeface="Arial"/>
              <a:buNone/>
            </a:pPr>
            <a:r>
              <a:rPr b="1" i="0" lang="en-US" sz="8000" u="none" cap="none" strike="noStrike">
                <a:solidFill>
                  <a:srgbClr val="18579B"/>
                </a:solidFill>
                <a:latin typeface="Arial"/>
                <a:ea typeface="Arial"/>
                <a:cs typeface="Arial"/>
                <a:sym typeface="Arial"/>
              </a:rPr>
              <a:t>2025 (curso JPN)</a:t>
            </a:r>
            <a:endParaRPr/>
          </a:p>
          <a:p>
            <a:pPr indent="0" lvl="0" marL="0" marR="0" rtl="0" algn="ctr">
              <a:lnSpc>
                <a:spcPct val="100000"/>
              </a:lnSpc>
              <a:spcBef>
                <a:spcPts val="0"/>
              </a:spcBef>
              <a:spcAft>
                <a:spcPts val="0"/>
              </a:spcAft>
              <a:buClr>
                <a:srgbClr val="18579B"/>
              </a:buClr>
              <a:buSzPts val="8000"/>
              <a:buFont typeface="Arial"/>
              <a:buNone/>
            </a:pPr>
            <a:r>
              <a:t/>
            </a:r>
            <a:endParaRPr b="1" i="0" sz="8000" u="none" cap="none" strike="noStrike">
              <a:solidFill>
                <a:srgbClr val="18579B"/>
              </a:solidFill>
              <a:latin typeface="Arial"/>
              <a:ea typeface="Arial"/>
              <a:cs typeface="Arial"/>
              <a:sym typeface="Arial"/>
            </a:endParaRPr>
          </a:p>
          <a:p>
            <a:pPr indent="0" lvl="0" marL="0" marR="0" rtl="0" algn="ctr">
              <a:lnSpc>
                <a:spcPct val="100000"/>
              </a:lnSpc>
              <a:spcBef>
                <a:spcPts val="0"/>
              </a:spcBef>
              <a:spcAft>
                <a:spcPts val="0"/>
              </a:spcAft>
              <a:buClr>
                <a:srgbClr val="FF0000"/>
              </a:buClr>
              <a:buSzPts val="8000"/>
              <a:buFont typeface="Arial"/>
              <a:buNone/>
            </a:pPr>
            <a:r>
              <a:t/>
            </a:r>
            <a:endParaRPr b="0" i="0" sz="1800" u="none" cap="none" strike="noStrike">
              <a:solidFill>
                <a:srgbClr val="FF0000"/>
              </a:solidFill>
              <a:latin typeface="Arial"/>
              <a:ea typeface="Arial"/>
              <a:cs typeface="Arial"/>
              <a:sym typeface="Arial"/>
            </a:endParaRPr>
          </a:p>
        </p:txBody>
      </p:sp>
      <p:sp>
        <p:nvSpPr>
          <p:cNvPr id="61" name="Google Shape;61;p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grpSp>
        <p:nvGrpSpPr>
          <p:cNvPr id="210" name="Google Shape;210;p295"/>
          <p:cNvGrpSpPr/>
          <p:nvPr/>
        </p:nvGrpSpPr>
        <p:grpSpPr>
          <a:xfrm>
            <a:off x="0" y="98627"/>
            <a:ext cx="12192000" cy="2224246"/>
            <a:chOff x="0" y="0"/>
            <a:chExt cx="12192000" cy="2224246"/>
          </a:xfrm>
        </p:grpSpPr>
        <p:sp>
          <p:nvSpPr>
            <p:cNvPr id="211" name="Google Shape;211;p295"/>
            <p:cNvSpPr/>
            <p:nvPr/>
          </p:nvSpPr>
          <p:spPr>
            <a:xfrm>
              <a:off x="0" y="0"/>
              <a:ext cx="12192000" cy="491919"/>
            </a:xfrm>
            <a:prstGeom prst="roundRect">
              <a:avLst>
                <a:gd fmla="val 16667" name="adj"/>
              </a:avLst>
            </a:prstGeom>
            <a:solidFill>
              <a:srgbClr val="2A7A9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5"/>
            <p:cNvSpPr txBox="1"/>
            <p:nvPr/>
          </p:nvSpPr>
          <p:spPr>
            <a:xfrm>
              <a:off x="24014" y="24014"/>
              <a:ext cx="12143972" cy="443891"/>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b="0" i="1" lang="en-US" sz="2400" u="none" cap="none" strike="noStrike">
                  <a:solidFill>
                    <a:schemeClr val="lt1"/>
                  </a:solidFill>
                  <a:latin typeface="Arial"/>
                  <a:ea typeface="Arial"/>
                  <a:cs typeface="Arial"/>
                  <a:sym typeface="Arial"/>
                </a:rPr>
                <a:t>COMENTARIOS SOBRE  LA REUNIÓN INFORMATIVA PREVIA AL PARTIDO</a:t>
              </a:r>
              <a:endParaRPr/>
            </a:p>
          </p:txBody>
        </p:sp>
        <p:sp>
          <p:nvSpPr>
            <p:cNvPr id="213" name="Google Shape;213;p295"/>
            <p:cNvSpPr/>
            <p:nvPr/>
          </p:nvSpPr>
          <p:spPr>
            <a:xfrm>
              <a:off x="0" y="932566"/>
              <a:ext cx="12192000" cy="1291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5"/>
            <p:cNvSpPr txBox="1"/>
            <p:nvPr/>
          </p:nvSpPr>
          <p:spPr>
            <a:xfrm>
              <a:off x="0" y="932566"/>
              <a:ext cx="12192000" cy="1291680"/>
            </a:xfrm>
            <a:prstGeom prst="rect">
              <a:avLst/>
            </a:prstGeom>
            <a:noFill/>
            <a:ln>
              <a:noFill/>
            </a:ln>
          </p:spPr>
          <p:txBody>
            <a:bodyPr anchorCtr="0" anchor="t" bIns="20300" lIns="387075" spcFirstLastPara="1" rIns="113775" wrap="square" tIns="20300">
              <a:noAutofit/>
            </a:bodyPr>
            <a:lstStyle/>
            <a:p>
              <a:pPr indent="-69850" lvl="1" marL="171450" marR="0" rtl="0" algn="l">
                <a:lnSpc>
                  <a:spcPct val="90000"/>
                </a:lnSpc>
                <a:spcBef>
                  <a:spcPts val="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p:txBody>
        </p:sp>
      </p:grpSp>
      <p:sp>
        <p:nvSpPr>
          <p:cNvPr id="215" name="Google Shape;215;p295"/>
          <p:cNvSpPr txBox="1"/>
          <p:nvPr/>
        </p:nvSpPr>
        <p:spPr>
          <a:xfrm>
            <a:off x="0" y="610501"/>
            <a:ext cx="5718875" cy="4955203"/>
          </a:xfrm>
          <a:prstGeom prst="rect">
            <a:avLst/>
          </a:prstGeom>
          <a:solidFill>
            <a:srgbClr val="C7DEE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800" u="none" cap="none" strike="noStrike">
                <a:solidFill>
                  <a:srgbClr val="7030A0"/>
                </a:solidFill>
                <a:latin typeface="Arial"/>
                <a:ea typeface="Arial"/>
                <a:cs typeface="Arial"/>
                <a:sym typeface="Arial"/>
              </a:rPr>
              <a:t>SI HAY SEGUNDO ÁRBITRO:</a:t>
            </a:r>
            <a:endParaRPr/>
          </a:p>
          <a:p>
            <a:pPr indent="-342900" lvl="0" marL="342900" marR="0" rtl="0" algn="l">
              <a:lnSpc>
                <a:spcPct val="100000"/>
              </a:lnSpc>
              <a:spcBef>
                <a:spcPts val="0"/>
              </a:spcBef>
              <a:spcAft>
                <a:spcPts val="0"/>
              </a:spcAft>
              <a:buClr>
                <a:srgbClr val="000000"/>
              </a:buClr>
              <a:buSzPts val="3200"/>
              <a:buFont typeface="Arial"/>
              <a:buChar char="•"/>
            </a:pPr>
            <a:r>
              <a:rPr b="0" i="1" lang="en-US" sz="3200" u="none" cap="none" strike="noStrike">
                <a:solidFill>
                  <a:srgbClr val="000000"/>
                </a:solidFill>
                <a:latin typeface="Arial"/>
                <a:ea typeface="Arial"/>
                <a:cs typeface="Arial"/>
                <a:sym typeface="Arial"/>
              </a:rPr>
              <a:t>Presentar al segundo árbitro</a:t>
            </a:r>
            <a:endParaRPr/>
          </a:p>
          <a:p>
            <a:pPr indent="-342900" lvl="0" marL="342900" marR="0" rtl="0" algn="l">
              <a:lnSpc>
                <a:spcPct val="100000"/>
              </a:lnSpc>
              <a:spcBef>
                <a:spcPts val="0"/>
              </a:spcBef>
              <a:spcAft>
                <a:spcPts val="0"/>
              </a:spcAft>
              <a:buClr>
                <a:srgbClr val="000000"/>
              </a:buClr>
              <a:buSzPts val="3200"/>
              <a:buFont typeface="Arial"/>
              <a:buChar char="•"/>
            </a:pPr>
            <a:r>
              <a:rPr b="0" i="1" lang="en-US" sz="3200" u="none" cap="none" strike="noStrike">
                <a:solidFill>
                  <a:srgbClr val="000000"/>
                </a:solidFill>
                <a:latin typeface="Arial"/>
                <a:ea typeface="Arial"/>
                <a:cs typeface="Arial"/>
                <a:sym typeface="Arial"/>
              </a:rPr>
              <a:t>Guion: </a:t>
            </a:r>
            <a:r>
              <a:rPr b="0" i="0" lang="en-US" sz="3200" u="none" cap="none" strike="noStrike">
                <a:solidFill>
                  <a:srgbClr val="000000"/>
                </a:solidFill>
                <a:latin typeface="Arial"/>
                <a:ea typeface="Arial"/>
                <a:cs typeface="Arial"/>
                <a:sym typeface="Arial"/>
              </a:rPr>
              <a:t>“Este es …… y será el segundo árbitro de este partido, asistiéndome en al arbitraje. TODAS las preguntas deben ser dirigidas a mí.”</a:t>
            </a:r>
            <a:endParaRPr/>
          </a:p>
          <a:p>
            <a:pPr indent="-342900" lvl="0" marL="342900" marR="0" rtl="0" algn="l">
              <a:lnSpc>
                <a:spcPct val="100000"/>
              </a:lnSpc>
              <a:spcBef>
                <a:spcPts val="0"/>
              </a:spcBef>
              <a:spcAft>
                <a:spcPts val="0"/>
              </a:spcAft>
              <a:buClr>
                <a:srgbClr val="000000"/>
              </a:buClr>
              <a:buSzPts val="3200"/>
              <a:buFont typeface="Arial"/>
              <a:buChar char="•"/>
            </a:pPr>
            <a:r>
              <a:rPr b="0" i="1" lang="en-US" sz="3200" u="none" cap="none" strike="noStrike">
                <a:solidFill>
                  <a:srgbClr val="000000"/>
                </a:solidFill>
                <a:latin typeface="Arial"/>
                <a:ea typeface="Arial"/>
                <a:cs typeface="Arial"/>
                <a:sym typeface="Arial"/>
              </a:rPr>
              <a:t>(No se prevé que usemos segundo árbitro)</a:t>
            </a:r>
            <a:endParaRPr/>
          </a:p>
        </p:txBody>
      </p:sp>
      <p:sp>
        <p:nvSpPr>
          <p:cNvPr id="216" name="Google Shape;216;p295"/>
          <p:cNvSpPr txBox="1"/>
          <p:nvPr/>
        </p:nvSpPr>
        <p:spPr>
          <a:xfrm>
            <a:off x="5718875" y="610501"/>
            <a:ext cx="6473125" cy="5447645"/>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800" u="none" cap="none" strike="noStrike">
                <a:solidFill>
                  <a:srgbClr val="7030A0"/>
                </a:solidFill>
                <a:latin typeface="Arial"/>
                <a:ea typeface="Arial"/>
                <a:cs typeface="Arial"/>
                <a:sym typeface="Arial"/>
              </a:rPr>
              <a:t>SI HAY JUECES DE LÍNEA:</a:t>
            </a:r>
            <a:endParaRPr/>
          </a:p>
          <a:p>
            <a:pPr indent="-285750" lvl="0" marL="285750" marR="0" rtl="0" algn="l">
              <a:lnSpc>
                <a:spcPct val="100000"/>
              </a:lnSpc>
              <a:spcBef>
                <a:spcPts val="0"/>
              </a:spcBef>
              <a:spcAft>
                <a:spcPts val="0"/>
              </a:spcAft>
              <a:buClr>
                <a:srgbClr val="000000"/>
              </a:buClr>
              <a:buSzPts val="3200"/>
              <a:buFont typeface="Arial"/>
              <a:buChar char="•"/>
            </a:pPr>
            <a:r>
              <a:rPr b="0" i="1" lang="en-US" sz="3200" u="none" cap="none" strike="noStrike">
                <a:solidFill>
                  <a:srgbClr val="000000"/>
                </a:solidFill>
                <a:latin typeface="Arial"/>
                <a:ea typeface="Arial"/>
                <a:cs typeface="Arial"/>
                <a:sym typeface="Arial"/>
              </a:rPr>
              <a:t>En la responsabilidad de canto de líneas indicar:</a:t>
            </a:r>
            <a:endParaRPr/>
          </a:p>
          <a:p>
            <a:pPr indent="-285750" lvl="0" marL="285750" marR="0" rtl="0" algn="l">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“En este partido hay Jueces de Línea. Harán todos los cantos de línea en este partido, a excepción de la línea central en el servicio de la que ustedes serán responsables. TODAS las apelaciones sobre cantos de línea serán dirigidas a mí.”</a:t>
            </a:r>
            <a:endParaRPr/>
          </a:p>
        </p:txBody>
      </p:sp>
      <p:sp>
        <p:nvSpPr>
          <p:cNvPr id="217" name="Google Shape;217;p295"/>
          <p:cNvSpPr txBox="1"/>
          <p:nvPr>
            <p:ph idx="12" type="sldNum"/>
          </p:nvPr>
        </p:nvSpPr>
        <p:spPr>
          <a:xfrm>
            <a:off x="11579314" y="6191574"/>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6"/>
          <p:cNvSpPr txBox="1"/>
          <p:nvPr/>
        </p:nvSpPr>
        <p:spPr>
          <a:xfrm>
            <a:off x="0" y="536810"/>
            <a:ext cx="12192000" cy="6524863"/>
          </a:xfrm>
          <a:prstGeom prst="rect">
            <a:avLst/>
          </a:prstGeom>
          <a:solidFill>
            <a:srgbClr val="9DCEE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800" u="none" cap="none" strike="noStrike">
                <a:solidFill>
                  <a:srgbClr val="000000"/>
                </a:solidFill>
                <a:latin typeface="Arial"/>
                <a:ea typeface="Arial"/>
                <a:cs typeface="Arial"/>
                <a:sym typeface="Arial"/>
              </a:rPr>
              <a:t>CHEQUEO DE PALAS (Decisión del Director del Torneo):</a:t>
            </a:r>
            <a:endParaRPr/>
          </a:p>
          <a:p>
            <a:pPr indent="-342900" lvl="0" marL="342900" marR="0" rtl="0" algn="l">
              <a:lnSpc>
                <a:spcPct val="100000"/>
              </a:lnSpc>
              <a:spcBef>
                <a:spcPts val="0"/>
              </a:spcBef>
              <a:spcAft>
                <a:spcPts val="0"/>
              </a:spcAft>
              <a:buClr>
                <a:srgbClr val="000000"/>
              </a:buClr>
              <a:buSzPts val="1980"/>
              <a:buFont typeface="Arial"/>
              <a:buChar char="•"/>
            </a:pPr>
            <a:r>
              <a:rPr b="0" i="1" lang="en-US" sz="3000" u="none" cap="none" strike="noStrike">
                <a:solidFill>
                  <a:srgbClr val="000000"/>
                </a:solidFill>
                <a:latin typeface="Arial"/>
                <a:ea typeface="Arial"/>
                <a:cs typeface="Arial"/>
                <a:sym typeface="Arial"/>
              </a:rPr>
              <a:t>Fabricante, nombre y número del modelo.</a:t>
            </a:r>
            <a:endParaRPr/>
          </a:p>
          <a:p>
            <a:pPr indent="-342900" lvl="0" marL="342900" marR="0" rtl="0" algn="l">
              <a:lnSpc>
                <a:spcPct val="100000"/>
              </a:lnSpc>
              <a:spcBef>
                <a:spcPts val="0"/>
              </a:spcBef>
              <a:spcAft>
                <a:spcPts val="0"/>
              </a:spcAft>
              <a:buClr>
                <a:srgbClr val="000000"/>
              </a:buClr>
              <a:buSzPts val="1980"/>
              <a:buFont typeface="Arial"/>
              <a:buChar char="•"/>
            </a:pPr>
            <a:r>
              <a:rPr b="0" i="1" lang="en-US" sz="3000" u="none" cap="none" strike="noStrike">
                <a:solidFill>
                  <a:srgbClr val="000000"/>
                </a:solidFill>
                <a:latin typeface="Arial"/>
                <a:ea typeface="Arial"/>
                <a:cs typeface="Arial"/>
                <a:sym typeface="Arial"/>
              </a:rPr>
              <a:t>Pala aprobada (Los jugadores son los responsables de confirmar que su pala está en la lista de palas aprobadas (Regla 2.F.1)), para asegurar que la tecnología de fabricación está aprobada.</a:t>
            </a:r>
            <a:endParaRPr/>
          </a:p>
          <a:p>
            <a:pPr indent="-342900" lvl="0" marL="342900" marR="0" rtl="0" algn="l">
              <a:lnSpc>
                <a:spcPct val="100000"/>
              </a:lnSpc>
              <a:spcBef>
                <a:spcPts val="0"/>
              </a:spcBef>
              <a:spcAft>
                <a:spcPts val="0"/>
              </a:spcAft>
              <a:buClr>
                <a:srgbClr val="000000"/>
              </a:buClr>
              <a:buSzPts val="1980"/>
              <a:buFont typeface="Arial"/>
              <a:buChar char="•"/>
            </a:pPr>
            <a:r>
              <a:rPr b="0" i="1" lang="en-US" sz="3000" u="none" cap="none" strike="noStrike">
                <a:solidFill>
                  <a:srgbClr val="000000"/>
                </a:solidFill>
                <a:latin typeface="Arial"/>
                <a:ea typeface="Arial"/>
                <a:cs typeface="Arial"/>
                <a:sym typeface="Arial"/>
              </a:rPr>
              <a:t>Alteraciones diferentes al mango.</a:t>
            </a:r>
            <a:endParaRPr/>
          </a:p>
          <a:p>
            <a:pPr indent="-342900" lvl="0" marL="342900" marR="0" rtl="0" algn="l">
              <a:lnSpc>
                <a:spcPct val="100000"/>
              </a:lnSpc>
              <a:spcBef>
                <a:spcPts val="0"/>
              </a:spcBef>
              <a:spcAft>
                <a:spcPts val="0"/>
              </a:spcAft>
              <a:buClr>
                <a:srgbClr val="000000"/>
              </a:buClr>
              <a:buSzPts val="1980"/>
              <a:buFont typeface="Arial"/>
              <a:buChar char="•"/>
            </a:pPr>
            <a:r>
              <a:rPr b="0" i="1" lang="en-US" sz="3000" u="none" cap="none" strike="noStrike">
                <a:solidFill>
                  <a:srgbClr val="000000"/>
                </a:solidFill>
                <a:latin typeface="Arial"/>
                <a:ea typeface="Arial"/>
                <a:cs typeface="Arial"/>
                <a:sym typeface="Arial"/>
              </a:rPr>
              <a:t>Cualquier cosa que se haya fijado a la cara de la pala.</a:t>
            </a:r>
            <a:endParaRPr/>
          </a:p>
          <a:p>
            <a:pPr indent="-342900" lvl="0" marL="342900" marR="0" rtl="0" algn="l">
              <a:lnSpc>
                <a:spcPct val="100000"/>
              </a:lnSpc>
              <a:spcBef>
                <a:spcPts val="0"/>
              </a:spcBef>
              <a:spcAft>
                <a:spcPts val="0"/>
              </a:spcAft>
              <a:buClr>
                <a:srgbClr val="000000"/>
              </a:buClr>
              <a:buSzPts val="1980"/>
              <a:buFont typeface="Arial"/>
              <a:buChar char="•"/>
            </a:pPr>
            <a:r>
              <a:rPr b="0" i="1" lang="en-US" sz="3000" u="none" cap="none" strike="noStrike">
                <a:solidFill>
                  <a:srgbClr val="000000"/>
                </a:solidFill>
                <a:latin typeface="Arial"/>
                <a:ea typeface="Arial"/>
                <a:cs typeface="Arial"/>
                <a:sym typeface="Arial"/>
              </a:rPr>
              <a:t>Comprobar que la superficie no tiene agujeros, fisuras o delaminación.</a:t>
            </a:r>
            <a:endParaRPr/>
          </a:p>
          <a:p>
            <a:pPr indent="-342900" lvl="0" marL="342900" marR="0" rtl="0" algn="l">
              <a:lnSpc>
                <a:spcPct val="100000"/>
              </a:lnSpc>
              <a:spcBef>
                <a:spcPts val="0"/>
              </a:spcBef>
              <a:spcAft>
                <a:spcPts val="0"/>
              </a:spcAft>
              <a:buClr>
                <a:srgbClr val="000000"/>
              </a:buClr>
              <a:buSzPts val="1980"/>
              <a:buFont typeface="Arial"/>
              <a:buChar char="•"/>
            </a:pPr>
            <a:r>
              <a:rPr b="0" i="1" lang="en-US" sz="3000" u="none" cap="none" strike="noStrike">
                <a:solidFill>
                  <a:srgbClr val="000000"/>
                </a:solidFill>
                <a:latin typeface="Arial"/>
                <a:ea typeface="Arial"/>
                <a:cs typeface="Arial"/>
                <a:sym typeface="Arial"/>
              </a:rPr>
              <a:t>Sentir al tacto sustancias extrañas o textura inusual.</a:t>
            </a:r>
            <a:endParaRPr/>
          </a:p>
          <a:p>
            <a:pPr indent="-342900" lvl="0" marL="342900" marR="0" rtl="0" algn="l">
              <a:lnSpc>
                <a:spcPct val="100000"/>
              </a:lnSpc>
              <a:spcBef>
                <a:spcPts val="0"/>
              </a:spcBef>
              <a:spcAft>
                <a:spcPts val="0"/>
              </a:spcAft>
              <a:buClr>
                <a:srgbClr val="000000"/>
              </a:buClr>
              <a:buSzPts val="1980"/>
              <a:buFont typeface="Arial"/>
              <a:buChar char="•"/>
            </a:pPr>
            <a:r>
              <a:rPr b="0" i="1" lang="en-US" sz="3000" u="none" cap="none" strike="noStrike">
                <a:solidFill>
                  <a:srgbClr val="000000"/>
                </a:solidFill>
                <a:latin typeface="Arial"/>
                <a:ea typeface="Arial"/>
                <a:cs typeface="Arial"/>
                <a:sym typeface="Arial"/>
              </a:rPr>
              <a:t>Se pretende que la pala no tenga ventajas de fricción o que tenga golpeos irregulares a la pelota por deformaciones.</a:t>
            </a:r>
            <a:endParaRPr/>
          </a:p>
          <a:p>
            <a:pPr indent="-342900" lvl="0" marL="342900" marR="0" rtl="0" algn="l">
              <a:lnSpc>
                <a:spcPct val="100000"/>
              </a:lnSpc>
              <a:spcBef>
                <a:spcPts val="0"/>
              </a:spcBef>
              <a:spcAft>
                <a:spcPts val="0"/>
              </a:spcAft>
              <a:buClr>
                <a:srgbClr val="000000"/>
              </a:buClr>
              <a:buSzPts val="1980"/>
              <a:buFont typeface="Arial"/>
              <a:buChar char="•"/>
            </a:pPr>
            <a:r>
              <a:rPr b="0" i="1" lang="en-US" sz="3000" u="none" cap="none" strike="noStrike">
                <a:solidFill>
                  <a:srgbClr val="FF0000"/>
                </a:solidFill>
                <a:latin typeface="Arial"/>
                <a:ea typeface="Arial"/>
                <a:cs typeface="Arial"/>
                <a:sym typeface="Arial"/>
              </a:rPr>
              <a:t>Si una pala ilegal es detectada en la inspección, entregarla al Juez Árbitro, quien la guardará hasta el final de la jornada (Regla 3.E.5.e)</a:t>
            </a:r>
            <a:endParaRPr b="0" i="0" sz="3000" u="none" cap="none" strike="noStrike">
              <a:solidFill>
                <a:srgbClr val="FF0000"/>
              </a:solidFill>
              <a:latin typeface="Arial"/>
              <a:ea typeface="Arial"/>
              <a:cs typeface="Arial"/>
              <a:sym typeface="Arial"/>
            </a:endParaRPr>
          </a:p>
        </p:txBody>
      </p:sp>
      <p:sp>
        <p:nvSpPr>
          <p:cNvPr id="223" name="Google Shape;223;p296"/>
          <p:cNvSpPr txBox="1"/>
          <p:nvPr>
            <p:ph idx="12" type="sldNum"/>
          </p:nvPr>
        </p:nvSpPr>
        <p:spPr>
          <a:xfrm>
            <a:off x="11579314" y="6424132"/>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grpSp>
        <p:nvGrpSpPr>
          <p:cNvPr id="224" name="Google Shape;224;p296"/>
          <p:cNvGrpSpPr/>
          <p:nvPr/>
        </p:nvGrpSpPr>
        <p:grpSpPr>
          <a:xfrm>
            <a:off x="0" y="-21508"/>
            <a:ext cx="12192000" cy="634476"/>
            <a:chOff x="0" y="0"/>
            <a:chExt cx="12192000" cy="634476"/>
          </a:xfrm>
        </p:grpSpPr>
        <p:sp>
          <p:nvSpPr>
            <p:cNvPr id="225" name="Google Shape;225;p296"/>
            <p:cNvSpPr/>
            <p:nvPr/>
          </p:nvSpPr>
          <p:spPr>
            <a:xfrm>
              <a:off x="0" y="0"/>
              <a:ext cx="12192000" cy="634476"/>
            </a:xfrm>
            <a:prstGeom prst="roundRect">
              <a:avLst>
                <a:gd fmla="val 16667" name="adj"/>
              </a:avLst>
            </a:prstGeom>
            <a:solidFill>
              <a:srgbClr val="2A7A9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6"/>
            <p:cNvSpPr txBox="1"/>
            <p:nvPr/>
          </p:nvSpPr>
          <p:spPr>
            <a:xfrm>
              <a:off x="30973" y="30973"/>
              <a:ext cx="12130054" cy="5725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0" i="1" lang="en-US" sz="2400" u="none" cap="none" strike="noStrike">
                  <a:solidFill>
                    <a:schemeClr val="lt1"/>
                  </a:solidFill>
                  <a:latin typeface="Arial"/>
                  <a:ea typeface="Arial"/>
                  <a:cs typeface="Arial"/>
                  <a:sym typeface="Arial"/>
                </a:rPr>
                <a:t>COMENTARIOS SOBRE  LA REUNIÓN INFORMATIVA PREVIA AL PARTIDO</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97"/>
          <p:cNvPicPr preferRelativeResize="0"/>
          <p:nvPr/>
        </p:nvPicPr>
        <p:blipFill rotWithShape="1">
          <a:blip r:embed="rId3">
            <a:alphaModFix/>
          </a:blip>
          <a:srcRect b="0" l="0" r="0" t="0"/>
          <a:stretch/>
        </p:blipFill>
        <p:spPr>
          <a:xfrm>
            <a:off x="2285059" y="1034663"/>
            <a:ext cx="7758258" cy="5574657"/>
          </a:xfrm>
          <a:prstGeom prst="rect">
            <a:avLst/>
          </a:prstGeom>
          <a:noFill/>
          <a:ln>
            <a:noFill/>
          </a:ln>
        </p:spPr>
      </p:pic>
      <p:sp>
        <p:nvSpPr>
          <p:cNvPr id="232" name="Google Shape;232;p297"/>
          <p:cNvSpPr txBox="1"/>
          <p:nvPr>
            <p:ph idx="1" type="body"/>
          </p:nvPr>
        </p:nvSpPr>
        <p:spPr>
          <a:xfrm>
            <a:off x="510134" y="127941"/>
            <a:ext cx="11242766" cy="906722"/>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4800"/>
              <a:buNone/>
            </a:pPr>
            <a:r>
              <a:rPr b="1" i="1" lang="en-US" sz="4400">
                <a:solidFill>
                  <a:srgbClr val="18579B"/>
                </a:solidFill>
              </a:rPr>
              <a:t>Cap. 4.- Preparación de la Hoja de Arbitraje</a:t>
            </a:r>
            <a:endParaRPr i="1" sz="4400">
              <a:latin typeface="Calibri"/>
              <a:ea typeface="Calibri"/>
              <a:cs typeface="Calibri"/>
              <a:sym typeface="Calibri"/>
            </a:endParaRPr>
          </a:p>
        </p:txBody>
      </p:sp>
      <p:sp>
        <p:nvSpPr>
          <p:cNvPr id="233" name="Google Shape;233;p297"/>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FFFFFF"/>
              </a:buClr>
              <a:buSzPts val="3600"/>
              <a:buFont typeface="Arial"/>
              <a:buNone/>
            </a:pPr>
            <a:fld id="{00000000-1234-1234-1234-123412341234}" type="slidenum">
              <a:rPr b="0" i="0" lang="en-US" sz="3600" u="none" cap="none" strike="noStrike">
                <a:solidFill>
                  <a:srgbClr val="FFFFFF"/>
                </a:solidFill>
                <a:latin typeface="Arial"/>
                <a:ea typeface="Arial"/>
                <a:cs typeface="Arial"/>
                <a:sym typeface="Arial"/>
              </a:rPr>
              <a:t>‹#›</a:t>
            </a:fld>
            <a:endParaRPr b="0" i="0" sz="3600" u="none" cap="none" strike="noStrike">
              <a:solidFill>
                <a:srgbClr val="FFFFFF"/>
              </a:solidFill>
              <a:latin typeface="Arial"/>
              <a:ea typeface="Arial"/>
              <a:cs typeface="Arial"/>
              <a:sym typeface="Arial"/>
            </a:endParaRPr>
          </a:p>
        </p:txBody>
      </p:sp>
      <p:grpSp>
        <p:nvGrpSpPr>
          <p:cNvPr id="234" name="Google Shape;234;p297"/>
          <p:cNvGrpSpPr/>
          <p:nvPr/>
        </p:nvGrpSpPr>
        <p:grpSpPr>
          <a:xfrm>
            <a:off x="10200136" y="1185550"/>
            <a:ext cx="1832526" cy="1649087"/>
            <a:chOff x="1793" y="806"/>
            <a:chExt cx="1832526" cy="1649087"/>
          </a:xfrm>
        </p:grpSpPr>
        <p:sp>
          <p:nvSpPr>
            <p:cNvPr id="235" name="Google Shape;235;p297"/>
            <p:cNvSpPr/>
            <p:nvPr/>
          </p:nvSpPr>
          <p:spPr>
            <a:xfrm>
              <a:off x="1793" y="806"/>
              <a:ext cx="1832526" cy="1649087"/>
            </a:xfrm>
            <a:prstGeom prst="rect">
              <a:avLst/>
            </a:prstGeom>
            <a:solidFill>
              <a:srgbClr val="2A7A9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7"/>
            <p:cNvSpPr txBox="1"/>
            <p:nvPr/>
          </p:nvSpPr>
          <p:spPr>
            <a:xfrm>
              <a:off x="1793" y="806"/>
              <a:ext cx="1832526" cy="164908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Rodear con un círculo al servidor inicial de cada equipo</a:t>
              </a:r>
              <a:endParaRPr b="0" i="0" sz="2000" u="none" cap="none" strike="noStrike">
                <a:solidFill>
                  <a:schemeClr val="lt1"/>
                </a:solidFill>
                <a:latin typeface="Arial"/>
                <a:ea typeface="Arial"/>
                <a:cs typeface="Arial"/>
                <a:sym typeface="Arial"/>
              </a:endParaRPr>
            </a:p>
          </p:txBody>
        </p:sp>
      </p:grpSp>
      <p:sp>
        <p:nvSpPr>
          <p:cNvPr id="237" name="Google Shape;237;p297"/>
          <p:cNvSpPr/>
          <p:nvPr/>
        </p:nvSpPr>
        <p:spPr>
          <a:xfrm>
            <a:off x="1908507" y="2583180"/>
            <a:ext cx="760052" cy="1445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8" name="Google Shape;238;p297"/>
          <p:cNvSpPr/>
          <p:nvPr/>
        </p:nvSpPr>
        <p:spPr>
          <a:xfrm>
            <a:off x="1920515" y="3033134"/>
            <a:ext cx="760052" cy="1445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9" name="Google Shape;239;p297"/>
          <p:cNvSpPr/>
          <p:nvPr/>
        </p:nvSpPr>
        <p:spPr>
          <a:xfrm>
            <a:off x="1942138" y="3082801"/>
            <a:ext cx="760052" cy="1445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0" name="Google Shape;240;p297"/>
          <p:cNvSpPr/>
          <p:nvPr/>
        </p:nvSpPr>
        <p:spPr>
          <a:xfrm>
            <a:off x="1818968" y="2612970"/>
            <a:ext cx="760052" cy="1445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1" name="Google Shape;241;p297"/>
          <p:cNvSpPr/>
          <p:nvPr/>
        </p:nvSpPr>
        <p:spPr>
          <a:xfrm>
            <a:off x="6974705" y="1760239"/>
            <a:ext cx="760052" cy="2336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42" name="Google Shape;242;p297"/>
          <p:cNvCxnSpPr/>
          <p:nvPr/>
        </p:nvCxnSpPr>
        <p:spPr>
          <a:xfrm flipH="1" rot="10800000">
            <a:off x="1890896" y="2807048"/>
            <a:ext cx="994200" cy="103920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1"/>
              </a:srgbClr>
            </a:outerShdw>
          </a:effectLst>
        </p:spPr>
      </p:cxnSp>
      <p:sp>
        <p:nvSpPr>
          <p:cNvPr id="243" name="Google Shape;243;p297"/>
          <p:cNvSpPr/>
          <p:nvPr/>
        </p:nvSpPr>
        <p:spPr>
          <a:xfrm>
            <a:off x="9833260" y="4271838"/>
            <a:ext cx="760052" cy="1710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4" name="Google Shape;244;p297"/>
          <p:cNvSpPr/>
          <p:nvPr/>
        </p:nvSpPr>
        <p:spPr>
          <a:xfrm>
            <a:off x="10008886" y="4121757"/>
            <a:ext cx="760052" cy="1710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45" name="Google Shape;245;p297"/>
          <p:cNvCxnSpPr>
            <a:endCxn id="246" idx="6"/>
          </p:cNvCxnSpPr>
          <p:nvPr/>
        </p:nvCxnSpPr>
        <p:spPr>
          <a:xfrm rot="10800000">
            <a:off x="6555826" y="1933965"/>
            <a:ext cx="3580500" cy="331500"/>
          </a:xfrm>
          <a:prstGeom prst="straightConnector1">
            <a:avLst/>
          </a:prstGeom>
          <a:noFill/>
          <a:ln cap="flat" cmpd="sng" w="47625">
            <a:solidFill>
              <a:srgbClr val="277A9D"/>
            </a:solidFill>
            <a:prstDash val="solid"/>
            <a:round/>
            <a:headEnd len="sm" w="sm" type="none"/>
            <a:tailEnd len="med" w="med" type="triangle"/>
          </a:ln>
        </p:spPr>
      </p:cxnSp>
      <p:sp>
        <p:nvSpPr>
          <p:cNvPr id="247" name="Google Shape;247;p297"/>
          <p:cNvSpPr/>
          <p:nvPr/>
        </p:nvSpPr>
        <p:spPr>
          <a:xfrm>
            <a:off x="4737149" y="5417505"/>
            <a:ext cx="781523" cy="23025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248" name="Google Shape;248;p297"/>
          <p:cNvGrpSpPr/>
          <p:nvPr/>
        </p:nvGrpSpPr>
        <p:grpSpPr>
          <a:xfrm>
            <a:off x="510958" y="5549925"/>
            <a:ext cx="1687210" cy="1276371"/>
            <a:chOff x="824" y="1"/>
            <a:chExt cx="1687210" cy="1276371"/>
          </a:xfrm>
        </p:grpSpPr>
        <p:sp>
          <p:nvSpPr>
            <p:cNvPr id="249" name="Google Shape;249;p297"/>
            <p:cNvSpPr/>
            <p:nvPr/>
          </p:nvSpPr>
          <p:spPr>
            <a:xfrm>
              <a:off x="824" y="1"/>
              <a:ext cx="1687210" cy="1276371"/>
            </a:xfrm>
            <a:prstGeom prst="rect">
              <a:avLst/>
            </a:prstGeom>
            <a:solidFill>
              <a:srgbClr val="7EB60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7"/>
            <p:cNvSpPr txBox="1"/>
            <p:nvPr/>
          </p:nvSpPr>
          <p:spPr>
            <a:xfrm>
              <a:off x="824" y="1"/>
              <a:ext cx="1687210" cy="127637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Anotar pistas clave para identificar a los jugadores</a:t>
              </a:r>
              <a:endParaRPr/>
            </a:p>
          </p:txBody>
        </p:sp>
      </p:grpSp>
      <p:sp>
        <p:nvSpPr>
          <p:cNvPr id="251" name="Google Shape;251;p297"/>
          <p:cNvSpPr/>
          <p:nvPr/>
        </p:nvSpPr>
        <p:spPr>
          <a:xfrm>
            <a:off x="4836059" y="2150217"/>
            <a:ext cx="781523" cy="23025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52" name="Google Shape;252;p297"/>
          <p:cNvCxnSpPr/>
          <p:nvPr/>
        </p:nvCxnSpPr>
        <p:spPr>
          <a:xfrm flipH="1" rot="10800000">
            <a:off x="2198994" y="2445911"/>
            <a:ext cx="3942900" cy="3742200"/>
          </a:xfrm>
          <a:prstGeom prst="straightConnector1">
            <a:avLst/>
          </a:prstGeom>
          <a:noFill/>
          <a:ln cap="flat" cmpd="sng" w="47625">
            <a:solidFill>
              <a:srgbClr val="92D050"/>
            </a:solidFill>
            <a:prstDash val="solid"/>
            <a:round/>
            <a:headEnd len="sm" w="sm" type="none"/>
            <a:tailEnd len="med" w="med" type="triangle"/>
          </a:ln>
        </p:spPr>
      </p:cxnSp>
      <p:sp>
        <p:nvSpPr>
          <p:cNvPr id="253" name="Google Shape;253;p297"/>
          <p:cNvSpPr/>
          <p:nvPr/>
        </p:nvSpPr>
        <p:spPr>
          <a:xfrm>
            <a:off x="9919325" y="5079527"/>
            <a:ext cx="781523" cy="23025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254" name="Google Shape;254;p297"/>
          <p:cNvGrpSpPr/>
          <p:nvPr/>
        </p:nvGrpSpPr>
        <p:grpSpPr>
          <a:xfrm>
            <a:off x="10355018" y="3430283"/>
            <a:ext cx="1685561" cy="2621233"/>
            <a:chOff x="1649" y="1282"/>
            <a:chExt cx="1685561" cy="2621233"/>
          </a:xfrm>
        </p:grpSpPr>
        <p:sp>
          <p:nvSpPr>
            <p:cNvPr id="255" name="Google Shape;255;p297"/>
            <p:cNvSpPr/>
            <p:nvPr/>
          </p:nvSpPr>
          <p:spPr>
            <a:xfrm>
              <a:off x="1649" y="1282"/>
              <a:ext cx="1685561" cy="2621233"/>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7"/>
            <p:cNvSpPr txBox="1"/>
            <p:nvPr/>
          </p:nvSpPr>
          <p:spPr>
            <a:xfrm>
              <a:off x="1649" y="1282"/>
              <a:ext cx="1685561" cy="262123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Anotar qué campo fue elegido por el equipo que hizo la selección junto a los nombres de los equipos</a:t>
              </a:r>
              <a:endParaRPr/>
            </a:p>
          </p:txBody>
        </p:sp>
      </p:grpSp>
      <p:cxnSp>
        <p:nvCxnSpPr>
          <p:cNvPr id="257" name="Google Shape;257;p297"/>
          <p:cNvCxnSpPr/>
          <p:nvPr/>
        </p:nvCxnSpPr>
        <p:spPr>
          <a:xfrm flipH="1">
            <a:off x="9833169" y="4740900"/>
            <a:ext cx="520200" cy="1680600"/>
          </a:xfrm>
          <a:prstGeom prst="straightConnector1">
            <a:avLst/>
          </a:prstGeom>
          <a:noFill/>
          <a:ln cap="flat" cmpd="sng" w="47625">
            <a:solidFill>
              <a:srgbClr val="FFC000"/>
            </a:solidFill>
            <a:prstDash val="solid"/>
            <a:round/>
            <a:headEnd len="sm" w="sm" type="none"/>
            <a:tailEnd len="med" w="med" type="triangle"/>
          </a:ln>
        </p:spPr>
      </p:cxnSp>
      <p:grpSp>
        <p:nvGrpSpPr>
          <p:cNvPr id="258" name="Google Shape;258;p297"/>
          <p:cNvGrpSpPr/>
          <p:nvPr/>
        </p:nvGrpSpPr>
        <p:grpSpPr>
          <a:xfrm>
            <a:off x="0" y="2618360"/>
            <a:ext cx="1888451" cy="2461166"/>
            <a:chOff x="0" y="5390"/>
            <a:chExt cx="1888451" cy="2461166"/>
          </a:xfrm>
        </p:grpSpPr>
        <p:sp>
          <p:nvSpPr>
            <p:cNvPr id="259" name="Google Shape;259;p297"/>
            <p:cNvSpPr/>
            <p:nvPr/>
          </p:nvSpPr>
          <p:spPr>
            <a:xfrm>
              <a:off x="0" y="5390"/>
              <a:ext cx="1888451" cy="2461166"/>
            </a:xfrm>
            <a:prstGeom prst="rect">
              <a:avLst/>
            </a:prstGeom>
            <a:solidFill>
              <a:srgbClr val="153D4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7"/>
            <p:cNvSpPr txBox="1"/>
            <p:nvPr/>
          </p:nvSpPr>
          <p:spPr>
            <a:xfrm>
              <a:off x="0" y="5390"/>
              <a:ext cx="1888451" cy="24611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Marcar el equipo que inicia el servicio en cada juego: “X" o el lado desde el que va a servir “I” o “D”</a:t>
              </a:r>
              <a:endParaRPr b="0" i="0" sz="2000" u="none" cap="none" strike="noStrike">
                <a:solidFill>
                  <a:schemeClr val="lt1"/>
                </a:solidFill>
                <a:latin typeface="Arial"/>
                <a:ea typeface="Arial"/>
                <a:cs typeface="Arial"/>
                <a:sym typeface="Arial"/>
              </a:endParaRPr>
            </a:p>
          </p:txBody>
        </p:sp>
      </p:grpSp>
      <p:sp>
        <p:nvSpPr>
          <p:cNvPr id="246" name="Google Shape;246;p297"/>
          <p:cNvSpPr/>
          <p:nvPr/>
        </p:nvSpPr>
        <p:spPr>
          <a:xfrm>
            <a:off x="5133474" y="1676401"/>
            <a:ext cx="1422352" cy="515127"/>
          </a:xfrm>
          <a:prstGeom prst="ellipse">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297"/>
          <p:cNvSpPr/>
          <p:nvPr/>
        </p:nvSpPr>
        <p:spPr>
          <a:xfrm>
            <a:off x="6007649" y="5854904"/>
            <a:ext cx="1422352" cy="515127"/>
          </a:xfrm>
          <a:prstGeom prst="ellipse">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2" name="Google Shape;262;p297"/>
          <p:cNvPicPr preferRelativeResize="0"/>
          <p:nvPr/>
        </p:nvPicPr>
        <p:blipFill rotWithShape="1">
          <a:blip r:embed="rId4">
            <a:alphaModFix/>
          </a:blip>
          <a:srcRect b="0" l="0" r="0" t="0"/>
          <a:stretch/>
        </p:blipFill>
        <p:spPr>
          <a:xfrm>
            <a:off x="2328418" y="3496029"/>
            <a:ext cx="1118584" cy="303231"/>
          </a:xfrm>
          <a:prstGeom prst="rect">
            <a:avLst/>
          </a:prstGeom>
          <a:noFill/>
          <a:ln>
            <a:noFill/>
          </a:ln>
        </p:spPr>
      </p:pic>
      <p:pic>
        <p:nvPicPr>
          <p:cNvPr id="263" name="Google Shape;263;p297"/>
          <p:cNvPicPr preferRelativeResize="0"/>
          <p:nvPr/>
        </p:nvPicPr>
        <p:blipFill rotWithShape="1">
          <a:blip r:embed="rId4">
            <a:alphaModFix/>
          </a:blip>
          <a:srcRect b="0" l="0" r="0" t="0"/>
          <a:stretch/>
        </p:blipFill>
        <p:spPr>
          <a:xfrm rot="10800000">
            <a:off x="8942379" y="4155739"/>
            <a:ext cx="1118584" cy="303231"/>
          </a:xfrm>
          <a:prstGeom prst="rect">
            <a:avLst/>
          </a:prstGeom>
          <a:noFill/>
          <a:ln>
            <a:noFill/>
          </a:ln>
        </p:spPr>
      </p:pic>
      <p:cxnSp>
        <p:nvCxnSpPr>
          <p:cNvPr id="264" name="Google Shape;264;p297"/>
          <p:cNvCxnSpPr/>
          <p:nvPr/>
        </p:nvCxnSpPr>
        <p:spPr>
          <a:xfrm>
            <a:off x="1890896" y="3846248"/>
            <a:ext cx="7439100" cy="109770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1"/>
              </a:srgbClr>
            </a:outerShdw>
          </a:effectLst>
        </p:spPr>
      </p:cxnSp>
      <p:pic>
        <p:nvPicPr>
          <p:cNvPr id="265" name="Google Shape;265;p297"/>
          <p:cNvPicPr preferRelativeResize="0"/>
          <p:nvPr/>
        </p:nvPicPr>
        <p:blipFill rotWithShape="1">
          <a:blip r:embed="rId5">
            <a:alphaModFix/>
          </a:blip>
          <a:srcRect b="0" l="0" r="0" t="0"/>
          <a:stretch/>
        </p:blipFill>
        <p:spPr>
          <a:xfrm>
            <a:off x="8609723" y="3450593"/>
            <a:ext cx="1253860" cy="348667"/>
          </a:xfrm>
          <a:prstGeom prst="rect">
            <a:avLst/>
          </a:prstGeom>
          <a:noFill/>
          <a:ln>
            <a:noFill/>
          </a:ln>
        </p:spPr>
      </p:pic>
      <p:pic>
        <p:nvPicPr>
          <p:cNvPr id="266" name="Google Shape;266;p297"/>
          <p:cNvPicPr preferRelativeResize="0"/>
          <p:nvPr/>
        </p:nvPicPr>
        <p:blipFill rotWithShape="1">
          <a:blip r:embed="rId5">
            <a:alphaModFix/>
          </a:blip>
          <a:srcRect b="0" l="0" r="0" t="0"/>
          <a:stretch/>
        </p:blipFill>
        <p:spPr>
          <a:xfrm rot="10800000">
            <a:off x="2486688" y="4181438"/>
            <a:ext cx="1253860" cy="348667"/>
          </a:xfrm>
          <a:prstGeom prst="rect">
            <a:avLst/>
          </a:prstGeom>
          <a:noFill/>
          <a:ln>
            <a:noFill/>
          </a:ln>
        </p:spPr>
      </p:pic>
      <p:cxnSp>
        <p:nvCxnSpPr>
          <p:cNvPr id="267" name="Google Shape;267;p297"/>
          <p:cNvCxnSpPr/>
          <p:nvPr/>
        </p:nvCxnSpPr>
        <p:spPr>
          <a:xfrm flipH="1" rot="10800000">
            <a:off x="2198994" y="2380511"/>
            <a:ext cx="1080000" cy="3807600"/>
          </a:xfrm>
          <a:prstGeom prst="straightConnector1">
            <a:avLst/>
          </a:prstGeom>
          <a:noFill/>
          <a:ln cap="flat" cmpd="sng" w="47625">
            <a:solidFill>
              <a:srgbClr val="92D050"/>
            </a:solidFill>
            <a:prstDash val="solid"/>
            <a:round/>
            <a:headEnd len="sm" w="sm" type="none"/>
            <a:tailEnd len="med" w="med" type="triangle"/>
          </a:ln>
        </p:spPr>
      </p:cxnSp>
      <p:pic>
        <p:nvPicPr>
          <p:cNvPr id="268" name="Google Shape;268;p297"/>
          <p:cNvPicPr preferRelativeResize="0"/>
          <p:nvPr/>
        </p:nvPicPr>
        <p:blipFill rotWithShape="1">
          <a:blip r:embed="rId6">
            <a:alphaModFix/>
          </a:blip>
          <a:srcRect b="0" l="0" r="0" t="0"/>
          <a:stretch/>
        </p:blipFill>
        <p:spPr>
          <a:xfrm>
            <a:off x="7263095" y="3608492"/>
            <a:ext cx="895396" cy="615982"/>
          </a:xfrm>
          <a:prstGeom prst="rect">
            <a:avLst/>
          </a:prstGeom>
          <a:noFill/>
          <a:ln>
            <a:noFill/>
          </a:ln>
        </p:spPr>
      </p:pic>
      <p:sp>
        <p:nvSpPr>
          <p:cNvPr id="269" name="Google Shape;269;p297"/>
          <p:cNvSpPr txBox="1"/>
          <p:nvPr/>
        </p:nvSpPr>
        <p:spPr>
          <a:xfrm>
            <a:off x="9060534" y="3450592"/>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cxnSp>
        <p:nvCxnSpPr>
          <p:cNvPr id="270" name="Google Shape;270;p297"/>
          <p:cNvCxnSpPr>
            <a:endCxn id="261" idx="7"/>
          </p:cNvCxnSpPr>
          <p:nvPr/>
        </p:nvCxnSpPr>
        <p:spPr>
          <a:xfrm flipH="1">
            <a:off x="7221702" y="2291943"/>
            <a:ext cx="2976600" cy="3638400"/>
          </a:xfrm>
          <a:prstGeom prst="straightConnector1">
            <a:avLst/>
          </a:prstGeom>
          <a:noFill/>
          <a:ln cap="flat" cmpd="sng" w="47625">
            <a:solidFill>
              <a:srgbClr val="277A9D"/>
            </a:solidFill>
            <a:prstDash val="solid"/>
            <a:round/>
            <a:headEnd len="sm" w="sm" type="none"/>
            <a:tailEnd len="med" w="med" type="triangle"/>
          </a:ln>
        </p:spPr>
      </p:cxnSp>
      <p:sp>
        <p:nvSpPr>
          <p:cNvPr id="271" name="Google Shape;271;p297"/>
          <p:cNvSpPr txBox="1"/>
          <p:nvPr/>
        </p:nvSpPr>
        <p:spPr>
          <a:xfrm>
            <a:off x="3064741" y="3496029"/>
            <a:ext cx="3224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X</a:t>
            </a:r>
            <a:endParaRPr/>
          </a:p>
        </p:txBody>
      </p:sp>
      <p:cxnSp>
        <p:nvCxnSpPr>
          <p:cNvPr id="272" name="Google Shape;272;p297"/>
          <p:cNvCxnSpPr/>
          <p:nvPr/>
        </p:nvCxnSpPr>
        <p:spPr>
          <a:xfrm flipH="1" rot="10800000">
            <a:off x="1890896" y="3227348"/>
            <a:ext cx="994200" cy="61890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1"/>
              </a:srgbClr>
            </a:outerShdw>
          </a:effectLst>
        </p:spPr>
      </p:cxnSp>
      <p:grpSp>
        <p:nvGrpSpPr>
          <p:cNvPr id="273" name="Google Shape;273;p297"/>
          <p:cNvGrpSpPr/>
          <p:nvPr/>
        </p:nvGrpSpPr>
        <p:grpSpPr>
          <a:xfrm>
            <a:off x="130932" y="808078"/>
            <a:ext cx="1687210" cy="1276371"/>
            <a:chOff x="824" y="1"/>
            <a:chExt cx="1687210" cy="1276371"/>
          </a:xfrm>
        </p:grpSpPr>
        <p:sp>
          <p:nvSpPr>
            <p:cNvPr id="274" name="Google Shape;274;p297"/>
            <p:cNvSpPr/>
            <p:nvPr/>
          </p:nvSpPr>
          <p:spPr>
            <a:xfrm>
              <a:off x="824" y="1"/>
              <a:ext cx="1687210" cy="1276371"/>
            </a:xfrm>
            <a:prstGeom prst="rect">
              <a:avLst/>
            </a:prstGeom>
            <a:solidFill>
              <a:srgbClr val="7EB60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7"/>
            <p:cNvSpPr txBox="1"/>
            <p:nvPr/>
          </p:nvSpPr>
          <p:spPr>
            <a:xfrm>
              <a:off x="824" y="1"/>
              <a:ext cx="1687210" cy="127637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Marcar quién ganó el sorteo y su elección</a:t>
              </a:r>
              <a:endParaRPr/>
            </a:p>
          </p:txBody>
        </p:sp>
      </p:grpSp>
      <p:cxnSp>
        <p:nvCxnSpPr>
          <p:cNvPr id="276" name="Google Shape;276;p297"/>
          <p:cNvCxnSpPr/>
          <p:nvPr/>
        </p:nvCxnSpPr>
        <p:spPr>
          <a:xfrm>
            <a:off x="1818968" y="1446264"/>
            <a:ext cx="1422300" cy="2178300"/>
          </a:xfrm>
          <a:prstGeom prst="straightConnector1">
            <a:avLst/>
          </a:prstGeom>
          <a:noFill/>
          <a:ln cap="flat" cmpd="sng" w="47625">
            <a:solidFill>
              <a:srgbClr val="92D050"/>
            </a:solidFill>
            <a:prstDash val="solid"/>
            <a:round/>
            <a:headEnd len="sm" w="sm" type="none"/>
            <a:tailEnd len="med" w="med" type="triangle"/>
          </a:ln>
        </p:spPr>
      </p:cxnSp>
      <p:cxnSp>
        <p:nvCxnSpPr>
          <p:cNvPr id="277" name="Google Shape;277;p297"/>
          <p:cNvCxnSpPr>
            <a:endCxn id="269" idx="1"/>
          </p:cNvCxnSpPr>
          <p:nvPr/>
        </p:nvCxnSpPr>
        <p:spPr>
          <a:xfrm>
            <a:off x="1818834" y="1446192"/>
            <a:ext cx="7241700" cy="2142900"/>
          </a:xfrm>
          <a:prstGeom prst="straightConnector1">
            <a:avLst/>
          </a:prstGeom>
          <a:noFill/>
          <a:ln cap="flat" cmpd="sng" w="47625">
            <a:solidFill>
              <a:srgbClr val="92D05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Resultado de imagen de pista de pickleball dibujo" id="282" name="Google Shape;282;p298"/>
          <p:cNvPicPr preferRelativeResize="0"/>
          <p:nvPr/>
        </p:nvPicPr>
        <p:blipFill rotWithShape="1">
          <a:blip r:embed="rId3">
            <a:alphaModFix/>
          </a:blip>
          <a:srcRect b="0" l="0" r="0" t="0"/>
          <a:stretch/>
        </p:blipFill>
        <p:spPr>
          <a:xfrm rot="5400000">
            <a:off x="7711871" y="1769531"/>
            <a:ext cx="4953340" cy="3763077"/>
          </a:xfrm>
          <a:prstGeom prst="rect">
            <a:avLst/>
          </a:prstGeom>
          <a:noFill/>
          <a:ln>
            <a:noFill/>
          </a:ln>
        </p:spPr>
      </p:pic>
      <p:sp>
        <p:nvSpPr>
          <p:cNvPr id="283" name="Google Shape;283;p298"/>
          <p:cNvSpPr txBox="1"/>
          <p:nvPr>
            <p:ph type="title"/>
          </p:nvPr>
        </p:nvSpPr>
        <p:spPr>
          <a:xfrm>
            <a:off x="0" y="59243"/>
            <a:ext cx="12192000" cy="805805"/>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chemeClr val="accent1"/>
              </a:buClr>
              <a:buSzPts val="1800"/>
              <a:buNone/>
            </a:pPr>
            <a:r>
              <a:rPr b="1" i="1" lang="en-US" sz="3800">
                <a:solidFill>
                  <a:srgbClr val="7030A0"/>
                </a:solidFill>
              </a:rPr>
              <a:t>Cap. 5.- Posición de los jugadores en individuales </a:t>
            </a:r>
            <a:r>
              <a:rPr b="1" i="1" lang="en-US" sz="3600">
                <a:solidFill>
                  <a:srgbClr val="7030A0"/>
                </a:solidFill>
              </a:rPr>
              <a:t>(singles)</a:t>
            </a:r>
            <a:endParaRPr/>
          </a:p>
        </p:txBody>
      </p:sp>
      <p:sp>
        <p:nvSpPr>
          <p:cNvPr id="284" name="Google Shape;284;p298"/>
          <p:cNvSpPr txBox="1"/>
          <p:nvPr>
            <p:ph idx="1" type="body"/>
          </p:nvPr>
        </p:nvSpPr>
        <p:spPr>
          <a:xfrm>
            <a:off x="446567" y="1150973"/>
            <a:ext cx="7845151" cy="5413145"/>
          </a:xfrm>
          <a:prstGeom prst="rect">
            <a:avLst/>
          </a:prstGeom>
          <a:noFill/>
          <a:ln>
            <a:noFill/>
          </a:ln>
        </p:spPr>
        <p:txBody>
          <a:bodyPr anchorCtr="0" anchor="t" bIns="45700" lIns="45700" spcFirstLastPara="1" rIns="45700" wrap="square" tIns="45700">
            <a:noAutofit/>
          </a:bodyPr>
          <a:lstStyle/>
          <a:p>
            <a:pPr indent="-228600" lvl="0" marL="457200" rtl="0" algn="l">
              <a:lnSpc>
                <a:spcPct val="100000"/>
              </a:lnSpc>
              <a:spcBef>
                <a:spcPts val="2000"/>
              </a:spcBef>
              <a:spcAft>
                <a:spcPts val="0"/>
              </a:spcAft>
              <a:buSzPts val="1980"/>
              <a:buNone/>
            </a:pPr>
            <a:r>
              <a:rPr lang="en-US" sz="3400"/>
              <a:t>La posición correcta del jugador se determina por el marcador par o impar.</a:t>
            </a:r>
            <a:endParaRPr/>
          </a:p>
          <a:p>
            <a:pPr indent="-228600" lvl="0" marL="457200" rtl="0" algn="l">
              <a:lnSpc>
                <a:spcPct val="100000"/>
              </a:lnSpc>
              <a:spcBef>
                <a:spcPts val="2000"/>
              </a:spcBef>
              <a:spcAft>
                <a:spcPts val="0"/>
              </a:spcAft>
              <a:buSzPts val="1980"/>
              <a:buNone/>
            </a:pPr>
            <a:r>
              <a:rPr lang="en-US" sz="3400"/>
              <a:t>Cuando el marcador del servidor es par debe de colocarse en el lado derecho.</a:t>
            </a:r>
            <a:endParaRPr/>
          </a:p>
          <a:p>
            <a:pPr indent="-228600" lvl="0" marL="457200" rtl="0" algn="l">
              <a:lnSpc>
                <a:spcPct val="100000"/>
              </a:lnSpc>
              <a:spcBef>
                <a:spcPts val="2000"/>
              </a:spcBef>
              <a:spcAft>
                <a:spcPts val="0"/>
              </a:spcAft>
              <a:buSzPts val="1980"/>
              <a:buNone/>
            </a:pPr>
            <a:r>
              <a:rPr lang="en-US" sz="3400"/>
              <a:t>Cuando el marcador es impar el servidor lo hará desde el lado izquierdo.</a:t>
            </a:r>
            <a:endParaRPr/>
          </a:p>
          <a:p>
            <a:pPr indent="-228600" lvl="0" marL="457200" rtl="0" algn="l">
              <a:lnSpc>
                <a:spcPct val="100000"/>
              </a:lnSpc>
              <a:spcBef>
                <a:spcPts val="2000"/>
              </a:spcBef>
              <a:spcAft>
                <a:spcPts val="0"/>
              </a:spcAft>
              <a:buSzPts val="1980"/>
              <a:buNone/>
            </a:pPr>
            <a:r>
              <a:rPr lang="en-US" sz="3400"/>
              <a:t>El receptor se colocará diagonalmente opuesto al servidor.</a:t>
            </a:r>
            <a:endParaRPr/>
          </a:p>
        </p:txBody>
      </p:sp>
      <p:sp>
        <p:nvSpPr>
          <p:cNvPr id="285" name="Google Shape;285;p298"/>
          <p:cNvSpPr txBox="1"/>
          <p:nvPr>
            <p:ph idx="12" type="sldNum"/>
          </p:nvPr>
        </p:nvSpPr>
        <p:spPr>
          <a:xfrm>
            <a:off x="11579314" y="6165862"/>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286" name="Google Shape;286;p298"/>
          <p:cNvSpPr txBox="1"/>
          <p:nvPr/>
        </p:nvSpPr>
        <p:spPr>
          <a:xfrm>
            <a:off x="10251642" y="4568567"/>
            <a:ext cx="1599699" cy="1516215"/>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PAR</a:t>
            </a:r>
            <a:endParaRPr/>
          </a:p>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(EVEN)</a:t>
            </a:r>
            <a:endParaRPr/>
          </a:p>
        </p:txBody>
      </p:sp>
      <p:sp>
        <p:nvSpPr>
          <p:cNvPr id="287" name="Google Shape;287;p298"/>
          <p:cNvSpPr txBox="1"/>
          <p:nvPr/>
        </p:nvSpPr>
        <p:spPr>
          <a:xfrm>
            <a:off x="8576697" y="4568566"/>
            <a:ext cx="1659661" cy="1516215"/>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IMPAR</a:t>
            </a:r>
            <a:endParaRPr/>
          </a:p>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(ODD)</a:t>
            </a:r>
            <a:endParaRPr/>
          </a:p>
        </p:txBody>
      </p:sp>
      <p:sp>
        <p:nvSpPr>
          <p:cNvPr id="288" name="Google Shape;288;p298"/>
          <p:cNvSpPr txBox="1"/>
          <p:nvPr/>
        </p:nvSpPr>
        <p:spPr>
          <a:xfrm>
            <a:off x="8576697" y="1284193"/>
            <a:ext cx="1599699" cy="1516215"/>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PAR</a:t>
            </a:r>
            <a:endParaRPr/>
          </a:p>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(EVEN)</a:t>
            </a:r>
            <a:endParaRPr/>
          </a:p>
        </p:txBody>
      </p:sp>
      <p:sp>
        <p:nvSpPr>
          <p:cNvPr id="289" name="Google Shape;289;p298"/>
          <p:cNvSpPr txBox="1"/>
          <p:nvPr/>
        </p:nvSpPr>
        <p:spPr>
          <a:xfrm>
            <a:off x="10191680" y="1279453"/>
            <a:ext cx="1659661" cy="1516215"/>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IMPAR</a:t>
            </a:r>
            <a:endParaRPr/>
          </a:p>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(ODD)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9"/>
          <p:cNvSpPr txBox="1"/>
          <p:nvPr>
            <p:ph type="title"/>
          </p:nvPr>
        </p:nvSpPr>
        <p:spPr>
          <a:xfrm>
            <a:off x="734482" y="187556"/>
            <a:ext cx="10723035" cy="801065"/>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chemeClr val="accent1"/>
              </a:buClr>
              <a:buSzPct val="43478"/>
              <a:buNone/>
            </a:pPr>
            <a:r>
              <a:rPr b="1" i="1" lang="en-US">
                <a:solidFill>
                  <a:srgbClr val="7030A0"/>
                </a:solidFill>
              </a:rPr>
              <a:t>Posición de los jugadores en mini-	individuales</a:t>
            </a:r>
            <a:endParaRPr/>
          </a:p>
        </p:txBody>
      </p:sp>
      <p:sp>
        <p:nvSpPr>
          <p:cNvPr id="295" name="Google Shape;295;p299"/>
          <p:cNvSpPr txBox="1"/>
          <p:nvPr>
            <p:ph idx="1" type="body"/>
          </p:nvPr>
        </p:nvSpPr>
        <p:spPr>
          <a:xfrm>
            <a:off x="1" y="1150973"/>
            <a:ext cx="8291718" cy="5707027"/>
          </a:xfrm>
          <a:prstGeom prst="rect">
            <a:avLst/>
          </a:prstGeom>
          <a:noFill/>
          <a:ln>
            <a:noFill/>
          </a:ln>
        </p:spPr>
        <p:txBody>
          <a:bodyPr anchorCtr="0" anchor="t" bIns="45700" lIns="45700" spcFirstLastPara="1" rIns="45700" wrap="square" tIns="45700">
            <a:noAutofit/>
          </a:bodyPr>
          <a:lstStyle/>
          <a:p>
            <a:pPr indent="-228600" lvl="0" marL="457200" rtl="0" algn="l">
              <a:lnSpc>
                <a:spcPct val="100000"/>
              </a:lnSpc>
              <a:spcBef>
                <a:spcPts val="2000"/>
              </a:spcBef>
              <a:spcAft>
                <a:spcPts val="0"/>
              </a:spcAft>
              <a:buSzPts val="1980"/>
              <a:buNone/>
            </a:pPr>
            <a:r>
              <a:rPr lang="en-US" sz="3200"/>
              <a:t>La posición correcta del jugador se determina por el marcador par o impar.</a:t>
            </a:r>
            <a:endParaRPr/>
          </a:p>
          <a:p>
            <a:pPr indent="-228600" lvl="0" marL="457200" rtl="0" algn="l">
              <a:lnSpc>
                <a:spcPct val="100000"/>
              </a:lnSpc>
              <a:spcBef>
                <a:spcPts val="2000"/>
              </a:spcBef>
              <a:spcAft>
                <a:spcPts val="0"/>
              </a:spcAft>
              <a:buSzPts val="1980"/>
              <a:buNone/>
            </a:pPr>
            <a:r>
              <a:rPr lang="en-US" sz="3200"/>
              <a:t>Cuando el marcador del servidor es par debe de colocarse en el lado derecho.</a:t>
            </a:r>
            <a:endParaRPr/>
          </a:p>
          <a:p>
            <a:pPr indent="-228600" lvl="0" marL="457200" rtl="0" algn="l">
              <a:lnSpc>
                <a:spcPct val="100000"/>
              </a:lnSpc>
              <a:spcBef>
                <a:spcPts val="2000"/>
              </a:spcBef>
              <a:spcAft>
                <a:spcPts val="0"/>
              </a:spcAft>
              <a:buSzPts val="1980"/>
              <a:buNone/>
            </a:pPr>
            <a:r>
              <a:rPr lang="en-US" sz="3200"/>
              <a:t>Cuando el marcador es impar el servidor lo hará desde el lado izquierdo.</a:t>
            </a:r>
            <a:endParaRPr/>
          </a:p>
          <a:p>
            <a:pPr indent="-228600" lvl="0" marL="457200" rtl="0" algn="l">
              <a:lnSpc>
                <a:spcPct val="100000"/>
              </a:lnSpc>
              <a:spcBef>
                <a:spcPts val="2000"/>
              </a:spcBef>
              <a:spcAft>
                <a:spcPts val="0"/>
              </a:spcAft>
              <a:buSzPts val="1980"/>
              <a:buNone/>
            </a:pPr>
            <a:r>
              <a:rPr b="1" lang="en-US" sz="3200"/>
              <a:t>El receptor también se colocará en función de </a:t>
            </a:r>
            <a:r>
              <a:rPr b="1" lang="en-US" sz="3200" u="sng"/>
              <a:t>su marcador </a:t>
            </a:r>
            <a:r>
              <a:rPr b="1" lang="en-US" sz="3200"/>
              <a:t>y las líneas válidas son las del lado donde corresponde a cada jugador</a:t>
            </a:r>
            <a:r>
              <a:rPr lang="en-US" sz="3200"/>
              <a:t>.</a:t>
            </a:r>
            <a:endParaRPr/>
          </a:p>
        </p:txBody>
      </p:sp>
      <p:sp>
        <p:nvSpPr>
          <p:cNvPr id="296" name="Google Shape;296;p299"/>
          <p:cNvSpPr txBox="1"/>
          <p:nvPr>
            <p:ph idx="12" type="sldNum"/>
          </p:nvPr>
        </p:nvSpPr>
        <p:spPr>
          <a:xfrm>
            <a:off x="11579314" y="6170022"/>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pic>
        <p:nvPicPr>
          <p:cNvPr descr="Resultado de imagen de pista de pickleball dibujo" id="297" name="Google Shape;297;p299"/>
          <p:cNvPicPr preferRelativeResize="0"/>
          <p:nvPr/>
        </p:nvPicPr>
        <p:blipFill rotWithShape="1">
          <a:blip r:embed="rId3">
            <a:alphaModFix/>
          </a:blip>
          <a:srcRect b="0" l="0" r="0" t="0"/>
          <a:stretch/>
        </p:blipFill>
        <p:spPr>
          <a:xfrm rot="5400000">
            <a:off x="7711871" y="1769531"/>
            <a:ext cx="4953340" cy="3763077"/>
          </a:xfrm>
          <a:prstGeom prst="rect">
            <a:avLst/>
          </a:prstGeom>
          <a:noFill/>
          <a:ln>
            <a:noFill/>
          </a:ln>
        </p:spPr>
      </p:pic>
      <p:sp>
        <p:nvSpPr>
          <p:cNvPr id="298" name="Google Shape;298;p299"/>
          <p:cNvSpPr txBox="1"/>
          <p:nvPr/>
        </p:nvSpPr>
        <p:spPr>
          <a:xfrm>
            <a:off x="10251642" y="4568567"/>
            <a:ext cx="1599699" cy="1516215"/>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PAR</a:t>
            </a:r>
            <a:endParaRPr/>
          </a:p>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(EVEN)</a:t>
            </a:r>
            <a:endParaRPr/>
          </a:p>
        </p:txBody>
      </p:sp>
      <p:sp>
        <p:nvSpPr>
          <p:cNvPr id="299" name="Google Shape;299;p299"/>
          <p:cNvSpPr txBox="1"/>
          <p:nvPr/>
        </p:nvSpPr>
        <p:spPr>
          <a:xfrm>
            <a:off x="8576697" y="4568566"/>
            <a:ext cx="1659661" cy="1516215"/>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IMPAR</a:t>
            </a:r>
            <a:endParaRPr/>
          </a:p>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(ODD)</a:t>
            </a:r>
            <a:endParaRPr/>
          </a:p>
        </p:txBody>
      </p:sp>
      <p:sp>
        <p:nvSpPr>
          <p:cNvPr id="300" name="Google Shape;300;p299"/>
          <p:cNvSpPr txBox="1"/>
          <p:nvPr/>
        </p:nvSpPr>
        <p:spPr>
          <a:xfrm>
            <a:off x="10251642" y="1310449"/>
            <a:ext cx="1659661" cy="1516215"/>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IMPAR</a:t>
            </a:r>
            <a:endParaRPr/>
          </a:p>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(ODD)</a:t>
            </a:r>
            <a:endParaRPr/>
          </a:p>
        </p:txBody>
      </p:sp>
      <p:sp>
        <p:nvSpPr>
          <p:cNvPr id="301" name="Google Shape;301;p299"/>
          <p:cNvSpPr txBox="1"/>
          <p:nvPr/>
        </p:nvSpPr>
        <p:spPr>
          <a:xfrm>
            <a:off x="8606677" y="1355267"/>
            <a:ext cx="1599699" cy="1516215"/>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PAR</a:t>
            </a:r>
            <a:endParaRPr/>
          </a:p>
          <a:p>
            <a:pPr indent="0" lvl="0" marL="0" marR="0" rtl="0" algn="ctr">
              <a:lnSpc>
                <a:spcPct val="100000"/>
              </a:lnSpc>
              <a:spcBef>
                <a:spcPts val="0"/>
              </a:spcBef>
              <a:spcAft>
                <a:spcPts val="0"/>
              </a:spcAft>
              <a:buClr>
                <a:srgbClr val="6FB7D7"/>
              </a:buClr>
              <a:buSzPts val="1980"/>
              <a:buFont typeface="Calibri"/>
              <a:buNone/>
            </a:pPr>
            <a:r>
              <a:rPr b="1" i="0" lang="en-US" sz="3200" u="none" cap="none" strike="noStrike">
                <a:solidFill>
                  <a:schemeClr val="lt1"/>
                </a:solidFill>
                <a:latin typeface="Calibri"/>
                <a:ea typeface="Calibri"/>
                <a:cs typeface="Calibri"/>
                <a:sym typeface="Calibri"/>
              </a:rPr>
              <a:t>(EVEN)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Figure 9_2021.png" id="306" name="Google Shape;306;p51"/>
          <p:cNvPicPr preferRelativeResize="0"/>
          <p:nvPr/>
        </p:nvPicPr>
        <p:blipFill rotWithShape="1">
          <a:blip r:embed="rId3">
            <a:alphaModFix/>
          </a:blip>
          <a:srcRect b="0" l="0" r="0" t="0"/>
          <a:stretch/>
        </p:blipFill>
        <p:spPr>
          <a:xfrm>
            <a:off x="2712719" y="4539915"/>
            <a:ext cx="4887749" cy="2279655"/>
          </a:xfrm>
          <a:prstGeom prst="rect">
            <a:avLst/>
          </a:prstGeom>
          <a:noFill/>
          <a:ln>
            <a:noFill/>
          </a:ln>
        </p:spPr>
      </p:pic>
      <p:pic>
        <p:nvPicPr>
          <p:cNvPr id="307" name="Google Shape;307;p51"/>
          <p:cNvPicPr preferRelativeResize="0"/>
          <p:nvPr/>
        </p:nvPicPr>
        <p:blipFill rotWithShape="1">
          <a:blip r:embed="rId4">
            <a:alphaModFix/>
          </a:blip>
          <a:srcRect b="0" l="0" r="0" t="0"/>
          <a:stretch/>
        </p:blipFill>
        <p:spPr>
          <a:xfrm>
            <a:off x="505399" y="1270590"/>
            <a:ext cx="9488020" cy="3549400"/>
          </a:xfrm>
          <a:prstGeom prst="rect">
            <a:avLst/>
          </a:prstGeom>
          <a:noFill/>
          <a:ln>
            <a:noFill/>
          </a:ln>
        </p:spPr>
      </p:pic>
      <p:pic>
        <p:nvPicPr>
          <p:cNvPr id="308" name="Google Shape;308;p51"/>
          <p:cNvPicPr preferRelativeResize="0"/>
          <p:nvPr/>
        </p:nvPicPr>
        <p:blipFill rotWithShape="1">
          <a:blip r:embed="rId5">
            <a:alphaModFix/>
          </a:blip>
          <a:srcRect b="0" l="0" r="0" t="0"/>
          <a:stretch/>
        </p:blipFill>
        <p:spPr>
          <a:xfrm>
            <a:off x="3218118" y="4226345"/>
            <a:ext cx="4382350" cy="2641351"/>
          </a:xfrm>
          <a:prstGeom prst="rect">
            <a:avLst/>
          </a:prstGeom>
          <a:noFill/>
          <a:ln>
            <a:noFill/>
          </a:ln>
        </p:spPr>
      </p:pic>
      <p:sp>
        <p:nvSpPr>
          <p:cNvPr id="309" name="Google Shape;309;p51"/>
          <p:cNvSpPr txBox="1"/>
          <p:nvPr>
            <p:ph idx="1" type="body"/>
          </p:nvPr>
        </p:nvSpPr>
        <p:spPr>
          <a:xfrm>
            <a:off x="1" y="152400"/>
            <a:ext cx="12192000" cy="1148880"/>
          </a:xfrm>
          <a:prstGeom prst="rect">
            <a:avLst/>
          </a:prstGeom>
          <a:noFill/>
          <a:ln>
            <a:noFill/>
          </a:ln>
        </p:spPr>
        <p:txBody>
          <a:bodyPr anchorCtr="0" anchor="t" bIns="45700" lIns="45700" spcFirstLastPara="1" rIns="45700" wrap="square" tIns="45700">
            <a:normAutofit fontScale="85000" lnSpcReduction="10000"/>
          </a:bodyPr>
          <a:lstStyle/>
          <a:p>
            <a:pPr indent="0" lvl="0" marL="0" rtl="0" algn="ctr">
              <a:lnSpc>
                <a:spcPct val="100000"/>
              </a:lnSpc>
              <a:spcBef>
                <a:spcPts val="0"/>
              </a:spcBef>
              <a:spcAft>
                <a:spcPts val="0"/>
              </a:spcAft>
              <a:buSzPct val="117647"/>
              <a:buNone/>
            </a:pPr>
            <a:r>
              <a:rPr b="1" i="1" lang="en-US">
                <a:solidFill>
                  <a:srgbClr val="7030A0"/>
                </a:solidFill>
              </a:rPr>
              <a:t>Sección 6.- Posición de los jugadores en dobles</a:t>
            </a:r>
            <a:endParaRPr/>
          </a:p>
          <a:p>
            <a:pPr indent="0" lvl="0" marL="0" rtl="0" algn="ctr">
              <a:lnSpc>
                <a:spcPct val="100000"/>
              </a:lnSpc>
              <a:spcBef>
                <a:spcPts val="0"/>
              </a:spcBef>
              <a:spcAft>
                <a:spcPts val="0"/>
              </a:spcAft>
              <a:buSzPct val="201680"/>
              <a:buNone/>
            </a:pPr>
            <a:r>
              <a:rPr i="1" lang="en-US" sz="2800">
                <a:solidFill>
                  <a:srgbClr val="FF0000"/>
                </a:solidFill>
              </a:rPr>
              <a:t>Al inicio de cada juego los jugadores en el lado par del campo tienen pulseras de servidor </a:t>
            </a:r>
            <a:r>
              <a:rPr i="1" lang="en-US" sz="2800">
                <a:solidFill>
                  <a:srgbClr val="FF0000"/>
                </a:solidFill>
                <a:latin typeface="Calibri"/>
                <a:ea typeface="Calibri"/>
                <a:cs typeface="Calibri"/>
                <a:sym typeface="Calibri"/>
              </a:rPr>
              <a:t>@ 0-0-2</a:t>
            </a:r>
            <a:endParaRPr/>
          </a:p>
        </p:txBody>
      </p:sp>
      <p:sp>
        <p:nvSpPr>
          <p:cNvPr id="310" name="Google Shape;310;p51"/>
          <p:cNvSpPr/>
          <p:nvPr/>
        </p:nvSpPr>
        <p:spPr>
          <a:xfrm rot="8660055">
            <a:off x="1450960" y="3728852"/>
            <a:ext cx="580747" cy="309046"/>
          </a:xfrm>
          <a:prstGeom prst="rightArrow">
            <a:avLst>
              <a:gd fmla="val 50000" name="adj1"/>
              <a:gd fmla="val 50000" name="adj2"/>
            </a:avLst>
          </a:prstGeom>
          <a:solidFill>
            <a:srgbClr val="FF0000"/>
          </a:solidFill>
          <a:ln cap="flat" cmpd="sng" w="25400">
            <a:solidFill>
              <a:srgbClr val="FF0000"/>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1" name="Google Shape;311;p51"/>
          <p:cNvSpPr/>
          <p:nvPr/>
        </p:nvSpPr>
        <p:spPr>
          <a:xfrm rot="-5400000">
            <a:off x="9013108" y="2941369"/>
            <a:ext cx="629293" cy="399754"/>
          </a:xfrm>
          <a:prstGeom prst="rightArrow">
            <a:avLst>
              <a:gd fmla="val 50000" name="adj1"/>
              <a:gd fmla="val 50000" name="adj2"/>
            </a:avLst>
          </a:prstGeom>
          <a:solidFill>
            <a:srgbClr val="FF0000"/>
          </a:solidFill>
          <a:ln cap="flat" cmpd="sng" w="25400">
            <a:solidFill>
              <a:srgbClr val="FF0000"/>
            </a:solidFill>
            <a:prstDash val="solid"/>
            <a:round/>
            <a:headEnd len="sm" w="sm" type="none"/>
            <a:tailEnd len="sm" w="sm" type="none"/>
          </a:ln>
          <a:effectLst>
            <a:outerShdw blurRad="63500" rotWithShape="0" dir="5400000" dist="254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2" name="Google Shape;312;p51"/>
          <p:cNvSpPr/>
          <p:nvPr/>
        </p:nvSpPr>
        <p:spPr>
          <a:xfrm>
            <a:off x="215806" y="5031451"/>
            <a:ext cx="2496913" cy="1631216"/>
          </a:xfrm>
          <a:prstGeom prst="rect">
            <a:avLst/>
          </a:prstGeom>
          <a:gradFill>
            <a:gsLst>
              <a:gs pos="0">
                <a:srgbClr val="FF7100"/>
              </a:gs>
              <a:gs pos="100000">
                <a:srgbClr val="FFA877"/>
              </a:gs>
            </a:gsLst>
            <a:lin ang="16200000" scaled="0"/>
          </a:gradFill>
          <a:ln cap="flat" cmpd="sng" w="9525">
            <a:solidFill>
              <a:srgbClr val="E07117"/>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Posiciónese de 1 a 3 m DIRECTAMENTE DETRÁS del poste de la red</a:t>
            </a:r>
            <a:endParaRPr/>
          </a:p>
        </p:txBody>
      </p:sp>
      <p:sp>
        <p:nvSpPr>
          <p:cNvPr id="313" name="Google Shape;313;p51"/>
          <p:cNvSpPr/>
          <p:nvPr/>
        </p:nvSpPr>
        <p:spPr>
          <a:xfrm>
            <a:off x="8031208" y="5033034"/>
            <a:ext cx="4160792" cy="1631216"/>
          </a:xfrm>
          <a:prstGeom prst="rect">
            <a:avLst/>
          </a:prstGeom>
          <a:gradFill>
            <a:gsLst>
              <a:gs pos="0">
                <a:srgbClr val="FF7100"/>
              </a:gs>
              <a:gs pos="100000">
                <a:srgbClr val="FFA877"/>
              </a:gs>
            </a:gsLst>
            <a:lin ang="16200000" scaled="0"/>
          </a:gradFill>
          <a:ln cap="flat" cmpd="sng" w="9525">
            <a:solidFill>
              <a:srgbClr val="E07117"/>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lt1"/>
                </a:solidFill>
                <a:latin typeface="Arial"/>
                <a:ea typeface="Arial"/>
                <a:cs typeface="Arial"/>
                <a:sym typeface="Arial"/>
              </a:rPr>
              <a:t>Apunte el clip del portapapeles hacia el equipo de servicio.</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lt1"/>
                </a:solidFill>
                <a:latin typeface="Arial"/>
                <a:ea typeface="Arial"/>
                <a:cs typeface="Arial"/>
                <a:sym typeface="Arial"/>
              </a:rPr>
              <a:t>La pinza de servidor sobre el Servidor inicial (con círculo) con el "\2" al frente</a:t>
            </a:r>
            <a:endParaRPr/>
          </a:p>
        </p:txBody>
      </p:sp>
      <p:sp>
        <p:nvSpPr>
          <p:cNvPr id="314" name="Google Shape;314;p51"/>
          <p:cNvSpPr/>
          <p:nvPr/>
        </p:nvSpPr>
        <p:spPr>
          <a:xfrm>
            <a:off x="4033520" y="1270590"/>
            <a:ext cx="2783840" cy="1015663"/>
          </a:xfrm>
          <a:prstGeom prst="rect">
            <a:avLst/>
          </a:prstGeom>
          <a:solidFill>
            <a:srgbClr val="E9FDBF"/>
          </a:solidFill>
          <a:ln cap="flat" cmpd="sng" w="9525">
            <a:solidFill>
              <a:srgbClr val="E07117"/>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7030A0"/>
                </a:solidFill>
                <a:latin typeface="Arial"/>
                <a:ea typeface="Arial"/>
                <a:cs typeface="Arial"/>
                <a:sym typeface="Arial"/>
              </a:rPr>
              <a:t>Confirmar los nombres de los equipos (solo al comienzo del partido)</a:t>
            </a:r>
            <a:endParaRPr b="0" i="0" sz="2000" u="none" cap="none" strike="noStrike">
              <a:solidFill>
                <a:schemeClr val="lt1"/>
              </a:solidFill>
              <a:latin typeface="Arial"/>
              <a:ea typeface="Arial"/>
              <a:cs typeface="Arial"/>
              <a:sym typeface="Arial"/>
            </a:endParaRPr>
          </a:p>
        </p:txBody>
      </p:sp>
      <p:sp>
        <p:nvSpPr>
          <p:cNvPr id="315" name="Google Shape;315;p51"/>
          <p:cNvSpPr/>
          <p:nvPr/>
        </p:nvSpPr>
        <p:spPr>
          <a:xfrm>
            <a:off x="1856868" y="3405093"/>
            <a:ext cx="8567291" cy="400110"/>
          </a:xfrm>
          <a:prstGeom prst="rect">
            <a:avLst/>
          </a:prstGeom>
          <a:solidFill>
            <a:srgbClr val="E9FDBF"/>
          </a:solidFill>
          <a:ln cap="flat" cmpd="sng" w="9525">
            <a:solidFill>
              <a:srgbClr val="E07117"/>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8579B"/>
                </a:solidFill>
                <a:latin typeface="Arial"/>
                <a:ea typeface="Arial"/>
                <a:cs typeface="Arial"/>
                <a:sym typeface="Arial"/>
              </a:rPr>
              <a:t>Confirmar visualmente al servidor inicial y el posicionamiento del restador</a:t>
            </a:r>
            <a:endParaRPr b="0" i="0" sz="2000" u="none" cap="none" strike="noStrike">
              <a:solidFill>
                <a:schemeClr val="lt1"/>
              </a:solidFill>
              <a:latin typeface="Arial"/>
              <a:ea typeface="Arial"/>
              <a:cs typeface="Arial"/>
              <a:sym typeface="Arial"/>
            </a:endParaRPr>
          </a:p>
        </p:txBody>
      </p:sp>
      <p:sp>
        <p:nvSpPr>
          <p:cNvPr id="316" name="Google Shape;316;p51"/>
          <p:cNvSpPr txBox="1"/>
          <p:nvPr>
            <p:ph idx="12" type="sldNum"/>
          </p:nvPr>
        </p:nvSpPr>
        <p:spPr>
          <a:xfrm>
            <a:off x="11716719" y="6414087"/>
            <a:ext cx="475281" cy="461624"/>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400"/>
              <a:buFont typeface="Arial"/>
              <a:buNone/>
            </a:pPr>
            <a:fld id="{00000000-1234-1234-1234-123412341234}" type="slidenum">
              <a:rPr lang="en-US" sz="2400"/>
              <a:t>‹#›</a:t>
            </a:fld>
            <a:endParaRPr sz="2400"/>
          </a:p>
        </p:txBody>
      </p:sp>
      <p:pic>
        <p:nvPicPr>
          <p:cNvPr id="317" name="Google Shape;317;p51"/>
          <p:cNvPicPr preferRelativeResize="0"/>
          <p:nvPr/>
        </p:nvPicPr>
        <p:blipFill rotWithShape="1">
          <a:blip r:embed="rId6">
            <a:alphaModFix/>
          </a:blip>
          <a:srcRect b="0" l="0" r="0" t="0"/>
          <a:stretch/>
        </p:blipFill>
        <p:spPr>
          <a:xfrm>
            <a:off x="5226562" y="3947771"/>
            <a:ext cx="270115" cy="603650"/>
          </a:xfrm>
          <a:prstGeom prst="rect">
            <a:avLst/>
          </a:prstGeom>
          <a:noFill/>
          <a:ln>
            <a:noFill/>
          </a:ln>
        </p:spPr>
      </p:pic>
      <p:sp>
        <p:nvSpPr>
          <p:cNvPr id="318" name="Google Shape;318;p51"/>
          <p:cNvSpPr/>
          <p:nvPr/>
        </p:nvSpPr>
        <p:spPr>
          <a:xfrm>
            <a:off x="4826669" y="4539916"/>
            <a:ext cx="399893" cy="28299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9" name="Google Shape;319;p51"/>
          <p:cNvSpPr/>
          <p:nvPr/>
        </p:nvSpPr>
        <p:spPr>
          <a:xfrm>
            <a:off x="5560845" y="6549691"/>
            <a:ext cx="446923" cy="29393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20" name="Google Shape;320;p51"/>
          <p:cNvPicPr preferRelativeResize="0"/>
          <p:nvPr/>
        </p:nvPicPr>
        <p:blipFill rotWithShape="1">
          <a:blip r:embed="rId7">
            <a:alphaModFix/>
          </a:blip>
          <a:srcRect b="0" l="0" r="0" t="0"/>
          <a:stretch/>
        </p:blipFill>
        <p:spPr>
          <a:xfrm>
            <a:off x="3362707" y="5424947"/>
            <a:ext cx="803170" cy="484070"/>
          </a:xfrm>
          <a:prstGeom prst="rect">
            <a:avLst/>
          </a:prstGeom>
          <a:noFill/>
          <a:ln>
            <a:noFill/>
          </a:ln>
        </p:spPr>
      </p:pic>
      <p:pic>
        <p:nvPicPr>
          <p:cNvPr id="321" name="Google Shape;321;p51"/>
          <p:cNvPicPr preferRelativeResize="0"/>
          <p:nvPr/>
        </p:nvPicPr>
        <p:blipFill rotWithShape="1">
          <a:blip r:embed="rId7">
            <a:alphaModFix/>
          </a:blip>
          <a:srcRect b="0" l="0" r="0" t="0"/>
          <a:stretch/>
        </p:blipFill>
        <p:spPr>
          <a:xfrm rot="10800000">
            <a:off x="6766302" y="5423114"/>
            <a:ext cx="803170" cy="484070"/>
          </a:xfrm>
          <a:prstGeom prst="rect">
            <a:avLst/>
          </a:prstGeom>
          <a:noFill/>
          <a:ln>
            <a:noFill/>
          </a:ln>
        </p:spPr>
      </p:pic>
      <p:pic>
        <p:nvPicPr>
          <p:cNvPr id="322" name="Google Shape;322;p51"/>
          <p:cNvPicPr preferRelativeResize="0"/>
          <p:nvPr/>
        </p:nvPicPr>
        <p:blipFill rotWithShape="1">
          <a:blip r:embed="rId8">
            <a:alphaModFix/>
          </a:blip>
          <a:srcRect b="0" l="0" r="0" t="0"/>
          <a:stretch/>
        </p:blipFill>
        <p:spPr>
          <a:xfrm>
            <a:off x="4596617" y="5509574"/>
            <a:ext cx="1905766" cy="334289"/>
          </a:xfrm>
          <a:prstGeom prst="rect">
            <a:avLst/>
          </a:prstGeom>
          <a:noFill/>
          <a:ln>
            <a:noFill/>
          </a:ln>
        </p:spPr>
      </p:pic>
      <p:sp>
        <p:nvSpPr>
          <p:cNvPr id="323" name="Google Shape;323;p51"/>
          <p:cNvSpPr txBox="1"/>
          <p:nvPr/>
        </p:nvSpPr>
        <p:spPr>
          <a:xfrm>
            <a:off x="6996232" y="5374988"/>
            <a:ext cx="65200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SERVIR</a:t>
            </a:r>
            <a:endParaRPr/>
          </a:p>
        </p:txBody>
      </p:sp>
      <p:sp>
        <p:nvSpPr>
          <p:cNvPr id="324" name="Google Shape;324;p51"/>
          <p:cNvSpPr txBox="1"/>
          <p:nvPr/>
        </p:nvSpPr>
        <p:spPr>
          <a:xfrm>
            <a:off x="3700341" y="5400339"/>
            <a:ext cx="36417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81"/>
          <p:cNvSpPr txBox="1"/>
          <p:nvPr/>
        </p:nvSpPr>
        <p:spPr>
          <a:xfrm>
            <a:off x="6885576" y="427310"/>
            <a:ext cx="5277000" cy="6318600"/>
          </a:xfrm>
          <a:prstGeom prst="rect">
            <a:avLst/>
          </a:prstGeom>
          <a:noFill/>
          <a:ln>
            <a:noFill/>
          </a:ln>
        </p:spPr>
        <p:txBody>
          <a:bodyPr anchorCtr="0" anchor="t" bIns="45700" lIns="45700" spcFirstLastPara="1" rIns="45700" wrap="square" tIns="45700">
            <a:noAutofit/>
          </a:bodyPr>
          <a:lstStyle/>
          <a:p>
            <a:pPr indent="-279400" lvl="0" marL="216000" marR="0" rtl="0" algn="l">
              <a:lnSpc>
                <a:spcPct val="90000"/>
              </a:lnSpc>
              <a:spcBef>
                <a:spcPts val="0"/>
              </a:spcBef>
              <a:spcAft>
                <a:spcPts val="0"/>
              </a:spcAft>
              <a:buClr>
                <a:srgbClr val="18579B"/>
              </a:buClr>
              <a:buSzPts val="4400"/>
              <a:buFont typeface="Arial"/>
              <a:buChar char="•"/>
            </a:pPr>
            <a:r>
              <a:rPr b="0" i="0" lang="en-US" sz="2400" u="none" cap="none" strike="noStrike">
                <a:solidFill>
                  <a:srgbClr val="595959"/>
                </a:solidFill>
                <a:latin typeface="Calibri"/>
                <a:ea typeface="Calibri"/>
                <a:cs typeface="Calibri"/>
                <a:sym typeface="Calibri"/>
              </a:rPr>
              <a:t> </a:t>
            </a:r>
            <a:r>
              <a:rPr b="0" i="0" lang="en-US" sz="2300" u="none" cap="none" strike="noStrike">
                <a:solidFill>
                  <a:srgbClr val="595959"/>
                </a:solidFill>
                <a:latin typeface="Calibri"/>
                <a:ea typeface="Calibri"/>
                <a:cs typeface="Calibri"/>
                <a:sym typeface="Calibri"/>
              </a:rPr>
              <a:t>PUNTO: Anotar el punto y comprobar quién debe sacar, desde dónde y quién debe restar. </a:t>
            </a:r>
            <a:endParaRPr sz="2300"/>
          </a:p>
          <a:p>
            <a:pPr indent="-146050" lvl="0" marL="216000" marR="0" rtl="0" algn="l">
              <a:lnSpc>
                <a:spcPct val="90000"/>
              </a:lnSpc>
              <a:spcBef>
                <a:spcPts val="600"/>
              </a:spcBef>
              <a:spcAft>
                <a:spcPts val="0"/>
              </a:spcAft>
              <a:buClr>
                <a:srgbClr val="18579B"/>
              </a:buClr>
              <a:buSzPts val="2300"/>
              <a:buFont typeface="Arial"/>
              <a:buChar char="•"/>
            </a:pPr>
            <a:r>
              <a:rPr b="0" i="1" lang="en-US" sz="2300" u="none" cap="none" strike="noStrike">
                <a:solidFill>
                  <a:srgbClr val="002060"/>
                </a:solidFill>
                <a:latin typeface="Calibri"/>
                <a:ea typeface="Calibri"/>
                <a:cs typeface="Calibri"/>
                <a:sym typeface="Calibri"/>
              </a:rPr>
              <a:t>SEGUNDO SERVIDOR: Cambie la pinza del 1 al 2 con cambio de jugador. Verificación de sacador, lado y restador. </a:t>
            </a:r>
            <a:endParaRPr sz="2300"/>
          </a:p>
          <a:p>
            <a:pPr indent="-146050" lvl="0" marL="216000" marR="0" rtl="0" algn="l">
              <a:lnSpc>
                <a:spcPct val="90000"/>
              </a:lnSpc>
              <a:spcBef>
                <a:spcPts val="600"/>
              </a:spcBef>
              <a:spcAft>
                <a:spcPts val="0"/>
              </a:spcAft>
              <a:buClr>
                <a:srgbClr val="18579B"/>
              </a:buClr>
              <a:buSzPts val="2300"/>
              <a:buFont typeface="Arial"/>
              <a:buChar char="•"/>
            </a:pPr>
            <a:r>
              <a:rPr b="0" i="1" lang="en-US" sz="2300" u="none" cap="none" strike="noStrike">
                <a:solidFill>
                  <a:srgbClr val="002060"/>
                </a:solidFill>
                <a:latin typeface="Calibri"/>
                <a:ea typeface="Calibri"/>
                <a:cs typeface="Calibri"/>
                <a:sym typeface="Calibri"/>
              </a:rPr>
              <a:t>SIDE OUT: Quite la pinza, dé la vuelta a la tablilla, coloque la pinza en el servidor que corresponda (puntuación par, servidor inicial), confirme el restador (puntuación par, servidor inicial a la derecha)</a:t>
            </a:r>
            <a:endParaRPr sz="2300"/>
          </a:p>
          <a:p>
            <a:pPr indent="-146050" lvl="0" marL="216000" marR="0" rtl="0" algn="l">
              <a:lnSpc>
                <a:spcPct val="90000"/>
              </a:lnSpc>
              <a:spcBef>
                <a:spcPts val="600"/>
              </a:spcBef>
              <a:spcAft>
                <a:spcPts val="0"/>
              </a:spcAft>
              <a:buClr>
                <a:srgbClr val="18579B"/>
              </a:buClr>
              <a:buSzPts val="2300"/>
              <a:buFont typeface="Arial"/>
              <a:buChar char="•"/>
            </a:pPr>
            <a:r>
              <a:rPr b="0" i="1" lang="en-US" sz="2300" u="none" cap="none" strike="noStrike">
                <a:solidFill>
                  <a:srgbClr val="002060"/>
                </a:solidFill>
                <a:latin typeface="Calibri"/>
                <a:ea typeface="Calibri"/>
                <a:cs typeface="Calibri"/>
                <a:sym typeface="Calibri"/>
              </a:rPr>
              <a:t>EN TODOS LOS CASOS: </a:t>
            </a:r>
            <a:r>
              <a:rPr b="0" i="0" lang="en-US" sz="2300" u="none" cap="none" strike="noStrike">
                <a:solidFill>
                  <a:srgbClr val="595959"/>
                </a:solidFill>
                <a:latin typeface="Calibri"/>
                <a:ea typeface="Calibri"/>
                <a:cs typeface="Calibri"/>
                <a:sym typeface="Calibri"/>
              </a:rPr>
              <a:t>Cuando el sacador tenga la pelota para el saque mire al restador levante el brazo, inicie el canto y mire al sacador para finalizar el canto, bajar el brazo y comprobar el servicio.</a:t>
            </a:r>
            <a:endParaRPr sz="2300"/>
          </a:p>
          <a:p>
            <a:pPr indent="0" lvl="0" marL="216000" marR="0" rtl="0" algn="l">
              <a:lnSpc>
                <a:spcPct val="90000"/>
              </a:lnSpc>
              <a:spcBef>
                <a:spcPts val="600"/>
              </a:spcBef>
              <a:spcAft>
                <a:spcPts val="600"/>
              </a:spcAft>
              <a:buClr>
                <a:srgbClr val="18579B"/>
              </a:buClr>
              <a:buSzPts val="4400"/>
              <a:buFont typeface="Arial"/>
              <a:buNone/>
            </a:pPr>
            <a:r>
              <a:t/>
            </a:r>
            <a:endParaRPr b="0" i="1" sz="2600" u="none" cap="none" strike="noStrike">
              <a:solidFill>
                <a:srgbClr val="002060"/>
              </a:solidFill>
              <a:latin typeface="Calibri"/>
              <a:ea typeface="Calibri"/>
              <a:cs typeface="Calibri"/>
              <a:sym typeface="Calibri"/>
            </a:endParaRPr>
          </a:p>
        </p:txBody>
      </p:sp>
      <p:sp>
        <p:nvSpPr>
          <p:cNvPr id="330" name="Google Shape;330;p81"/>
          <p:cNvSpPr txBox="1"/>
          <p:nvPr>
            <p:ph idx="1" type="body"/>
          </p:nvPr>
        </p:nvSpPr>
        <p:spPr>
          <a:xfrm>
            <a:off x="7503" y="592115"/>
            <a:ext cx="6560565" cy="6318680"/>
          </a:xfrm>
          <a:prstGeom prst="rect">
            <a:avLst/>
          </a:prstGeom>
          <a:noFill/>
          <a:ln>
            <a:noFill/>
          </a:ln>
        </p:spPr>
        <p:txBody>
          <a:bodyPr anchorCtr="0" anchor="t" bIns="45700" lIns="45700" spcFirstLastPara="1" rIns="45700" wrap="square" tIns="45700">
            <a:noAutofit/>
          </a:bodyPr>
          <a:lstStyle/>
          <a:p>
            <a:pPr indent="-279400" lvl="0" marL="216000" rtl="0" algn="l">
              <a:lnSpc>
                <a:spcPct val="90000"/>
              </a:lnSpc>
              <a:spcBef>
                <a:spcPts val="0"/>
              </a:spcBef>
              <a:spcAft>
                <a:spcPts val="0"/>
              </a:spcAft>
              <a:buClr>
                <a:srgbClr val="18579B"/>
              </a:buClr>
              <a:buSzPts val="4400"/>
              <a:buFont typeface="Arial"/>
              <a:buChar char="•"/>
            </a:pPr>
            <a:r>
              <a:rPr lang="en-US" sz="2400"/>
              <a:t> Al final de cada rally (si no se han producido faltas), inmediatamente, en voz alta y con confianza diga:</a:t>
            </a:r>
            <a:endParaRPr sz="4600"/>
          </a:p>
          <a:p>
            <a:pPr indent="0" lvl="2" marL="457200" rtl="0" algn="l">
              <a:lnSpc>
                <a:spcPct val="90000"/>
              </a:lnSpc>
              <a:spcBef>
                <a:spcPts val="600"/>
              </a:spcBef>
              <a:spcAft>
                <a:spcPts val="0"/>
              </a:spcAft>
              <a:buClr>
                <a:srgbClr val="18579B"/>
              </a:buClr>
              <a:buSzPts val="4400"/>
              <a:buNone/>
            </a:pPr>
            <a:r>
              <a:rPr i="1" lang="en-US" sz="2200">
                <a:solidFill>
                  <a:srgbClr val="FF0000"/>
                </a:solidFill>
              </a:rPr>
              <a:t>-“Punto” </a:t>
            </a:r>
            <a:r>
              <a:rPr i="1" lang="en-US" sz="2200"/>
              <a:t>o</a:t>
            </a:r>
            <a:endParaRPr/>
          </a:p>
          <a:p>
            <a:pPr indent="0" lvl="4" marL="457200" rtl="0" algn="l">
              <a:lnSpc>
                <a:spcPct val="90000"/>
              </a:lnSpc>
              <a:spcBef>
                <a:spcPts val="600"/>
              </a:spcBef>
              <a:spcAft>
                <a:spcPts val="0"/>
              </a:spcAft>
              <a:buClr>
                <a:srgbClr val="18579B"/>
              </a:buClr>
              <a:buSzPts val="4000"/>
              <a:buNone/>
            </a:pPr>
            <a:r>
              <a:rPr i="1" lang="en-US" sz="2200">
                <a:solidFill>
                  <a:srgbClr val="FF0000"/>
                </a:solidFill>
              </a:rPr>
              <a:t>-“Segundo servicio/segundo servidor” </a:t>
            </a:r>
            <a:r>
              <a:rPr i="1" lang="en-US" sz="2200"/>
              <a:t>o </a:t>
            </a:r>
            <a:endParaRPr/>
          </a:p>
          <a:p>
            <a:pPr indent="0" lvl="4" marL="457200" rtl="0" algn="l">
              <a:lnSpc>
                <a:spcPct val="90000"/>
              </a:lnSpc>
              <a:spcBef>
                <a:spcPts val="600"/>
              </a:spcBef>
              <a:spcAft>
                <a:spcPts val="0"/>
              </a:spcAft>
              <a:buClr>
                <a:srgbClr val="18579B"/>
              </a:buClr>
              <a:buSzPts val="4000"/>
              <a:buNone/>
            </a:pPr>
            <a:r>
              <a:rPr i="1" lang="en-US" sz="2200"/>
              <a:t>-“</a:t>
            </a:r>
            <a:r>
              <a:rPr i="1" lang="en-US" sz="2200">
                <a:solidFill>
                  <a:srgbClr val="FF0000"/>
                </a:solidFill>
              </a:rPr>
              <a:t>Side Out” (Cambio de servicio al equipo contrario)</a:t>
            </a:r>
            <a:endParaRPr i="1" sz="2200">
              <a:solidFill>
                <a:srgbClr val="FF0000"/>
              </a:solidFill>
            </a:endParaRPr>
          </a:p>
          <a:p>
            <a:pPr indent="-152400" lvl="0" marL="216000" rtl="0" algn="l">
              <a:lnSpc>
                <a:spcPct val="90000"/>
              </a:lnSpc>
              <a:spcBef>
                <a:spcPts val="1200"/>
              </a:spcBef>
              <a:spcAft>
                <a:spcPts val="0"/>
              </a:spcAft>
              <a:buClr>
                <a:srgbClr val="18579B"/>
              </a:buClr>
              <a:buSzPts val="2400"/>
              <a:buFont typeface="Arial"/>
              <a:buChar char="•"/>
            </a:pPr>
            <a:r>
              <a:rPr lang="en-US" sz="2400"/>
              <a:t>Al final de cada rally, si no se escucha un canto de línea o ve la señal de “fuera" (out) de un jugador, no se le pide al jugador que confirme. Se canta el marcador asumiendo que la pelota fue "dentro“ (in) excepto si la pelota fue claramente “fuera” para usted y los jugadores.</a:t>
            </a:r>
            <a:endParaRPr sz="2400"/>
          </a:p>
          <a:p>
            <a:pPr indent="-152400" lvl="0" marL="216000" rtl="0" algn="l">
              <a:lnSpc>
                <a:spcPct val="90000"/>
              </a:lnSpc>
              <a:spcBef>
                <a:spcPts val="1200"/>
              </a:spcBef>
              <a:spcAft>
                <a:spcPts val="600"/>
              </a:spcAft>
              <a:buClr>
                <a:srgbClr val="18579B"/>
              </a:buClr>
              <a:buSzPts val="2400"/>
              <a:buFont typeface="Arial"/>
              <a:buChar char="•"/>
            </a:pPr>
            <a:r>
              <a:rPr i="1" lang="en-US" sz="2400">
                <a:solidFill>
                  <a:srgbClr val="002060"/>
                </a:solidFill>
              </a:rPr>
              <a:t>En el documento “09_ Check list- Manejo de Tablilla” se detallan todas las acciones a seguir a cualquiera de los cantos anteriores.</a:t>
            </a:r>
            <a:endParaRPr i="1" sz="2400">
              <a:solidFill>
                <a:srgbClr val="002060"/>
              </a:solidFill>
            </a:endParaRPr>
          </a:p>
        </p:txBody>
      </p:sp>
      <p:sp>
        <p:nvSpPr>
          <p:cNvPr id="331" name="Google Shape;331;p81"/>
          <p:cNvSpPr txBox="1"/>
          <p:nvPr/>
        </p:nvSpPr>
        <p:spPr>
          <a:xfrm>
            <a:off x="3525399" y="0"/>
            <a:ext cx="5277000" cy="6462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DURANTE EL JUEGO</a:t>
            </a:r>
            <a:endParaRPr b="0" i="1" sz="3600" u="none" cap="none" strike="noStrike">
              <a:solidFill>
                <a:srgbClr val="000000"/>
              </a:solidFill>
              <a:latin typeface="Arial"/>
              <a:ea typeface="Arial"/>
              <a:cs typeface="Arial"/>
              <a:sym typeface="Arial"/>
            </a:endParaRPr>
          </a:p>
        </p:txBody>
      </p:sp>
      <p:sp>
        <p:nvSpPr>
          <p:cNvPr id="332" name="Google Shape;332;p81"/>
          <p:cNvSpPr txBox="1"/>
          <p:nvPr>
            <p:ph idx="12" type="sldNum"/>
          </p:nvPr>
        </p:nvSpPr>
        <p:spPr>
          <a:xfrm>
            <a:off x="11549893"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00"/>
          <p:cNvSpPr txBox="1"/>
          <p:nvPr/>
        </p:nvSpPr>
        <p:spPr>
          <a:xfrm>
            <a:off x="737646" y="5683588"/>
            <a:ext cx="1130149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¿Dónde debe estar colocada “García, Carmen”? Y “Sánchez, María”?</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¿A quien le toca sacar?</a:t>
            </a:r>
            <a:endParaRPr/>
          </a:p>
        </p:txBody>
      </p:sp>
      <p:sp>
        <p:nvSpPr>
          <p:cNvPr id="338" name="Google Shape;338;p300"/>
          <p:cNvSpPr txBox="1"/>
          <p:nvPr>
            <p:ph type="title"/>
          </p:nvPr>
        </p:nvSpPr>
        <p:spPr>
          <a:xfrm>
            <a:off x="3988280" y="0"/>
            <a:ext cx="4215441" cy="801065"/>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rPr b="1" i="1" lang="en-US">
                <a:solidFill>
                  <a:srgbClr val="7030A0"/>
                </a:solidFill>
              </a:rPr>
              <a:t>Ejercicio 1</a:t>
            </a:r>
            <a:endParaRPr/>
          </a:p>
        </p:txBody>
      </p:sp>
      <p:sp>
        <p:nvSpPr>
          <p:cNvPr id="339" name="Google Shape;339;p300"/>
          <p:cNvSpPr txBox="1"/>
          <p:nvPr>
            <p:ph idx="12" type="sldNum"/>
          </p:nvPr>
        </p:nvSpPr>
        <p:spPr>
          <a:xfrm>
            <a:off x="11579314"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pic>
        <p:nvPicPr>
          <p:cNvPr descr="Figure 9_2021.png" id="340" name="Google Shape;340;p300"/>
          <p:cNvPicPr preferRelativeResize="0"/>
          <p:nvPr/>
        </p:nvPicPr>
        <p:blipFill rotWithShape="1">
          <a:blip r:embed="rId3">
            <a:alphaModFix/>
          </a:blip>
          <a:srcRect b="0" l="0" r="0" t="0"/>
          <a:stretch/>
        </p:blipFill>
        <p:spPr>
          <a:xfrm>
            <a:off x="1" y="801065"/>
            <a:ext cx="6766560" cy="4882523"/>
          </a:xfrm>
          <a:prstGeom prst="rect">
            <a:avLst/>
          </a:prstGeom>
          <a:noFill/>
          <a:ln>
            <a:noFill/>
          </a:ln>
        </p:spPr>
      </p:pic>
      <p:pic>
        <p:nvPicPr>
          <p:cNvPr id="341" name="Google Shape;341;p300"/>
          <p:cNvPicPr preferRelativeResize="0"/>
          <p:nvPr/>
        </p:nvPicPr>
        <p:blipFill rotWithShape="1">
          <a:blip r:embed="rId4">
            <a:alphaModFix/>
          </a:blip>
          <a:srcRect b="0" l="0" r="0" t="0"/>
          <a:stretch/>
        </p:blipFill>
        <p:spPr>
          <a:xfrm rot="-5400000">
            <a:off x="7640052" y="274707"/>
            <a:ext cx="3559151" cy="5306132"/>
          </a:xfrm>
          <a:prstGeom prst="rect">
            <a:avLst/>
          </a:prstGeom>
          <a:noFill/>
          <a:ln>
            <a:noFill/>
          </a:ln>
        </p:spPr>
      </p:pic>
      <p:sp>
        <p:nvSpPr>
          <p:cNvPr id="342" name="Google Shape;342;p300"/>
          <p:cNvSpPr/>
          <p:nvPr/>
        </p:nvSpPr>
        <p:spPr>
          <a:xfrm>
            <a:off x="10512213" y="1462750"/>
            <a:ext cx="1192107" cy="13346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p300"/>
          <p:cNvSpPr/>
          <p:nvPr/>
        </p:nvSpPr>
        <p:spPr>
          <a:xfrm>
            <a:off x="10512213" y="3030777"/>
            <a:ext cx="1192107" cy="13346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 name="Google Shape;344;p300"/>
          <p:cNvSpPr/>
          <p:nvPr/>
        </p:nvSpPr>
        <p:spPr>
          <a:xfrm>
            <a:off x="7203440" y="1462750"/>
            <a:ext cx="1192107" cy="1334637"/>
          </a:xfrm>
          <a:prstGeom prst="rect">
            <a:avLst/>
          </a:prstGeom>
          <a:solidFill>
            <a:schemeClr val="accent3"/>
          </a:solidFill>
          <a:ln cap="flat" cmpd="sng" w="25400">
            <a:solidFill>
              <a:srgbClr val="A455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García, Carmen</a:t>
            </a:r>
            <a:endParaRPr/>
          </a:p>
        </p:txBody>
      </p:sp>
      <p:sp>
        <p:nvSpPr>
          <p:cNvPr id="345" name="Google Shape;345;p300"/>
          <p:cNvSpPr/>
          <p:nvPr/>
        </p:nvSpPr>
        <p:spPr>
          <a:xfrm>
            <a:off x="7203440" y="3030776"/>
            <a:ext cx="1192107" cy="1334637"/>
          </a:xfrm>
          <a:prstGeom prst="rect">
            <a:avLst/>
          </a:prstGeom>
          <a:solidFill>
            <a:schemeClr val="accent3"/>
          </a:solidFill>
          <a:ln cap="flat" cmpd="sng" w="25400">
            <a:solidFill>
              <a:srgbClr val="A455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López, Pedro</a:t>
            </a:r>
            <a:endParaRPr/>
          </a:p>
        </p:txBody>
      </p:sp>
      <p:sp>
        <p:nvSpPr>
          <p:cNvPr id="346" name="Google Shape;346;p300"/>
          <p:cNvSpPr/>
          <p:nvPr/>
        </p:nvSpPr>
        <p:spPr>
          <a:xfrm>
            <a:off x="10403841" y="1511487"/>
            <a:ext cx="1256988" cy="1334637"/>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Ruiz, Luis</a:t>
            </a:r>
            <a:endParaRPr/>
          </a:p>
        </p:txBody>
      </p:sp>
      <p:sp>
        <p:nvSpPr>
          <p:cNvPr id="347" name="Google Shape;347;p300"/>
          <p:cNvSpPr/>
          <p:nvPr/>
        </p:nvSpPr>
        <p:spPr>
          <a:xfrm>
            <a:off x="10414001" y="3060681"/>
            <a:ext cx="1236668" cy="1334637"/>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Sánchez, María</a:t>
            </a:r>
            <a:endParaRPr/>
          </a:p>
        </p:txBody>
      </p:sp>
      <p:cxnSp>
        <p:nvCxnSpPr>
          <p:cNvPr id="348" name="Google Shape;348;p300"/>
          <p:cNvCxnSpPr>
            <a:stCxn id="349" idx="1"/>
          </p:cNvCxnSpPr>
          <p:nvPr/>
        </p:nvCxnSpPr>
        <p:spPr>
          <a:xfrm flipH="1">
            <a:off x="8203778" y="420360"/>
            <a:ext cx="1172700" cy="1236000"/>
          </a:xfrm>
          <a:prstGeom prst="straightConnector1">
            <a:avLst/>
          </a:prstGeom>
          <a:noFill/>
          <a:ln cap="flat" cmpd="sng" w="38100">
            <a:solidFill>
              <a:schemeClr val="accent5"/>
            </a:solidFill>
            <a:prstDash val="solid"/>
            <a:round/>
            <a:headEnd len="sm" w="sm" type="none"/>
            <a:tailEnd len="med" w="med" type="triangle"/>
          </a:ln>
          <a:effectLst>
            <a:outerShdw blurRad="40000" rotWithShape="0" dir="5400000" dist="23000">
              <a:srgbClr val="000000">
                <a:alpha val="34901"/>
              </a:srgbClr>
            </a:outerShdw>
          </a:effectLst>
        </p:spPr>
      </p:cxnSp>
      <p:sp>
        <p:nvSpPr>
          <p:cNvPr id="349" name="Google Shape;349;p300"/>
          <p:cNvSpPr txBox="1"/>
          <p:nvPr/>
        </p:nvSpPr>
        <p:spPr>
          <a:xfrm>
            <a:off x="9376478" y="220305"/>
            <a:ext cx="1173981" cy="400110"/>
          </a:xfrm>
          <a:prstGeom prst="rect">
            <a:avLst/>
          </a:prstGeom>
          <a:solidFill>
            <a:srgbClr val="9DCEE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SAQUE</a:t>
            </a:r>
            <a:endParaRPr/>
          </a:p>
        </p:txBody>
      </p:sp>
      <p:pic>
        <p:nvPicPr>
          <p:cNvPr id="350" name="Google Shape;350;p300"/>
          <p:cNvPicPr preferRelativeResize="0"/>
          <p:nvPr/>
        </p:nvPicPr>
        <p:blipFill rotWithShape="1">
          <a:blip r:embed="rId5">
            <a:alphaModFix/>
          </a:blip>
          <a:srcRect b="0" l="0" r="0" t="0"/>
          <a:stretch/>
        </p:blipFill>
        <p:spPr>
          <a:xfrm>
            <a:off x="894191" y="949812"/>
            <a:ext cx="6055339" cy="4600756"/>
          </a:xfrm>
          <a:prstGeom prst="rect">
            <a:avLst/>
          </a:prstGeom>
          <a:noFill/>
          <a:ln>
            <a:noFill/>
          </a:ln>
        </p:spPr>
      </p:pic>
      <p:sp>
        <p:nvSpPr>
          <p:cNvPr id="351" name="Google Shape;351;p300"/>
          <p:cNvSpPr/>
          <p:nvPr/>
        </p:nvSpPr>
        <p:spPr>
          <a:xfrm>
            <a:off x="3034250" y="1511487"/>
            <a:ext cx="1216908" cy="437410"/>
          </a:xfrm>
          <a:prstGeom prst="ellipse">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52" name="Google Shape;352;p300"/>
          <p:cNvPicPr preferRelativeResize="0"/>
          <p:nvPr/>
        </p:nvPicPr>
        <p:blipFill rotWithShape="1">
          <a:blip r:embed="rId6">
            <a:alphaModFix/>
          </a:blip>
          <a:srcRect b="0" l="0" r="0" t="0"/>
          <a:stretch/>
        </p:blipFill>
        <p:spPr>
          <a:xfrm>
            <a:off x="1892788" y="377532"/>
            <a:ext cx="555083" cy="1133955"/>
          </a:xfrm>
          <a:prstGeom prst="rect">
            <a:avLst/>
          </a:prstGeom>
          <a:noFill/>
          <a:ln>
            <a:noFill/>
          </a:ln>
        </p:spPr>
      </p:pic>
      <p:sp>
        <p:nvSpPr>
          <p:cNvPr id="353" name="Google Shape;353;p300"/>
          <p:cNvSpPr/>
          <p:nvPr/>
        </p:nvSpPr>
        <p:spPr>
          <a:xfrm>
            <a:off x="3653053" y="4909104"/>
            <a:ext cx="1216908" cy="437410"/>
          </a:xfrm>
          <a:prstGeom prst="ellipse">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54" name="Google Shape;354;p300"/>
          <p:cNvCxnSpPr/>
          <p:nvPr/>
        </p:nvCxnSpPr>
        <p:spPr>
          <a:xfrm flipH="1" rot="10800000">
            <a:off x="1748589" y="2277979"/>
            <a:ext cx="256674" cy="192505"/>
          </a:xfrm>
          <a:prstGeom prst="straightConnector1">
            <a:avLst/>
          </a:prstGeom>
          <a:noFill/>
          <a:ln cap="flat" cmpd="sng" w="50800">
            <a:solidFill>
              <a:srgbClr val="002060"/>
            </a:solidFill>
            <a:prstDash val="solid"/>
            <a:round/>
            <a:headEnd len="sm" w="sm" type="none"/>
            <a:tailEnd len="sm" w="sm" type="none"/>
          </a:ln>
        </p:spPr>
      </p:cxnSp>
      <p:cxnSp>
        <p:nvCxnSpPr>
          <p:cNvPr id="355" name="Google Shape;355;p300"/>
          <p:cNvCxnSpPr/>
          <p:nvPr/>
        </p:nvCxnSpPr>
        <p:spPr>
          <a:xfrm rot="10800000">
            <a:off x="2005263" y="2277979"/>
            <a:ext cx="0" cy="192505"/>
          </a:xfrm>
          <a:prstGeom prst="straightConnector1">
            <a:avLst/>
          </a:prstGeom>
          <a:noFill/>
          <a:ln cap="flat" cmpd="sng" w="50800">
            <a:solidFill>
              <a:srgbClr val="002060"/>
            </a:solidFill>
            <a:prstDash val="solid"/>
            <a:round/>
            <a:headEnd len="sm" w="sm" type="none"/>
            <a:tailEnd len="sm" w="sm" type="none"/>
          </a:ln>
        </p:spPr>
      </p:cxnSp>
      <p:cxnSp>
        <p:nvCxnSpPr>
          <p:cNvPr id="356" name="Google Shape;356;p300"/>
          <p:cNvCxnSpPr/>
          <p:nvPr/>
        </p:nvCxnSpPr>
        <p:spPr>
          <a:xfrm rot="10800000">
            <a:off x="2414335" y="2286001"/>
            <a:ext cx="0" cy="192505"/>
          </a:xfrm>
          <a:prstGeom prst="straightConnector1">
            <a:avLst/>
          </a:prstGeom>
          <a:noFill/>
          <a:ln cap="flat" cmpd="sng" w="50800">
            <a:solidFill>
              <a:srgbClr val="002060"/>
            </a:solidFill>
            <a:prstDash val="solid"/>
            <a:round/>
            <a:headEnd len="sm" w="sm" type="none"/>
            <a:tailEnd len="sm" w="sm" type="none"/>
          </a:ln>
        </p:spPr>
      </p:cxnSp>
      <p:cxnSp>
        <p:nvCxnSpPr>
          <p:cNvPr id="357" name="Google Shape;357;p300"/>
          <p:cNvCxnSpPr/>
          <p:nvPr/>
        </p:nvCxnSpPr>
        <p:spPr>
          <a:xfrm rot="10800000">
            <a:off x="2203269" y="2286001"/>
            <a:ext cx="211066" cy="184483"/>
          </a:xfrm>
          <a:prstGeom prst="straightConnector1">
            <a:avLst/>
          </a:prstGeom>
          <a:noFill/>
          <a:ln cap="flat" cmpd="sng" w="50800">
            <a:solidFill>
              <a:srgbClr val="002060"/>
            </a:solidFill>
            <a:prstDash val="solid"/>
            <a:round/>
            <a:headEnd len="sm" w="sm" type="none"/>
            <a:tailEnd len="sm" w="sm" type="none"/>
          </a:ln>
        </p:spPr>
      </p:cxnSp>
      <p:cxnSp>
        <p:nvCxnSpPr>
          <p:cNvPr id="358" name="Google Shape;358;p300"/>
          <p:cNvCxnSpPr/>
          <p:nvPr/>
        </p:nvCxnSpPr>
        <p:spPr>
          <a:xfrm flipH="1" rot="10800000">
            <a:off x="1988887" y="2282326"/>
            <a:ext cx="229739" cy="205400"/>
          </a:xfrm>
          <a:prstGeom prst="straightConnector1">
            <a:avLst/>
          </a:prstGeom>
          <a:noFill/>
          <a:ln cap="flat" cmpd="sng" w="50800">
            <a:solidFill>
              <a:srgbClr val="002060"/>
            </a:solidFill>
            <a:prstDash val="solid"/>
            <a:round/>
            <a:headEnd len="sm" w="sm" type="none"/>
            <a:tailEnd len="sm" w="sm" type="none"/>
          </a:ln>
        </p:spPr>
      </p:cxnSp>
      <p:cxnSp>
        <p:nvCxnSpPr>
          <p:cNvPr id="359" name="Google Shape;359;p300"/>
          <p:cNvCxnSpPr/>
          <p:nvPr/>
        </p:nvCxnSpPr>
        <p:spPr>
          <a:xfrm flipH="1" rot="10800000">
            <a:off x="2393040" y="2286673"/>
            <a:ext cx="256674" cy="192505"/>
          </a:xfrm>
          <a:prstGeom prst="straightConnector1">
            <a:avLst/>
          </a:prstGeom>
          <a:noFill/>
          <a:ln cap="flat" cmpd="sng" w="50800">
            <a:solidFill>
              <a:srgbClr val="002060"/>
            </a:solidFill>
            <a:prstDash val="solid"/>
            <a:round/>
            <a:headEnd len="sm" w="sm" type="none"/>
            <a:tailEnd len="sm" w="sm" type="none"/>
          </a:ln>
        </p:spPr>
      </p:cxnSp>
      <p:cxnSp>
        <p:nvCxnSpPr>
          <p:cNvPr id="360" name="Google Shape;360;p300"/>
          <p:cNvCxnSpPr/>
          <p:nvPr/>
        </p:nvCxnSpPr>
        <p:spPr>
          <a:xfrm flipH="1" rot="10800000">
            <a:off x="5255696" y="4269160"/>
            <a:ext cx="256674" cy="192505"/>
          </a:xfrm>
          <a:prstGeom prst="straightConnector1">
            <a:avLst/>
          </a:prstGeom>
          <a:noFill/>
          <a:ln cap="flat" cmpd="sng" w="50800">
            <a:solidFill>
              <a:srgbClr val="002060"/>
            </a:solidFill>
            <a:prstDash val="solid"/>
            <a:round/>
            <a:headEnd len="sm" w="sm" type="none"/>
            <a:tailEnd len="sm" w="sm" type="none"/>
          </a:ln>
        </p:spPr>
      </p:cxnSp>
      <p:cxnSp>
        <p:nvCxnSpPr>
          <p:cNvPr id="361" name="Google Shape;361;p300"/>
          <p:cNvCxnSpPr/>
          <p:nvPr/>
        </p:nvCxnSpPr>
        <p:spPr>
          <a:xfrm flipH="1" rot="10800000">
            <a:off x="5915664" y="4299065"/>
            <a:ext cx="256674" cy="192505"/>
          </a:xfrm>
          <a:prstGeom prst="straightConnector1">
            <a:avLst/>
          </a:prstGeom>
          <a:noFill/>
          <a:ln cap="flat" cmpd="sng" w="50800">
            <a:solidFill>
              <a:srgbClr val="002060"/>
            </a:solidFill>
            <a:prstDash val="solid"/>
            <a:round/>
            <a:headEnd len="sm" w="sm" type="none"/>
            <a:tailEnd len="sm" w="sm" type="none"/>
          </a:ln>
        </p:spPr>
      </p:cxnSp>
      <p:cxnSp>
        <p:nvCxnSpPr>
          <p:cNvPr id="362" name="Google Shape;362;p300"/>
          <p:cNvCxnSpPr/>
          <p:nvPr/>
        </p:nvCxnSpPr>
        <p:spPr>
          <a:xfrm rot="10800000">
            <a:off x="5503378" y="4277182"/>
            <a:ext cx="211066" cy="184483"/>
          </a:xfrm>
          <a:prstGeom prst="straightConnector1">
            <a:avLst/>
          </a:prstGeom>
          <a:noFill/>
          <a:ln cap="flat" cmpd="sng" w="50800">
            <a:solidFill>
              <a:srgbClr val="002060"/>
            </a:solidFill>
            <a:prstDash val="solid"/>
            <a:round/>
            <a:headEnd len="sm" w="sm" type="none"/>
            <a:tailEnd len="sm" w="sm" type="none"/>
          </a:ln>
        </p:spPr>
      </p:cxnSp>
      <p:cxnSp>
        <p:nvCxnSpPr>
          <p:cNvPr id="363" name="Google Shape;363;p300"/>
          <p:cNvCxnSpPr/>
          <p:nvPr/>
        </p:nvCxnSpPr>
        <p:spPr>
          <a:xfrm rot="10800000">
            <a:off x="5704598" y="4277182"/>
            <a:ext cx="211066" cy="184483"/>
          </a:xfrm>
          <a:prstGeom prst="straightConnector1">
            <a:avLst/>
          </a:prstGeom>
          <a:noFill/>
          <a:ln cap="flat" cmpd="sng" w="50800">
            <a:solidFill>
              <a:srgbClr val="002060"/>
            </a:solidFill>
            <a:prstDash val="solid"/>
            <a:round/>
            <a:headEnd len="sm" w="sm" type="none"/>
            <a:tailEnd len="sm" w="sm" type="none"/>
          </a:ln>
        </p:spPr>
      </p:cxnSp>
      <p:cxnSp>
        <p:nvCxnSpPr>
          <p:cNvPr id="364" name="Google Shape;364;p300"/>
          <p:cNvCxnSpPr/>
          <p:nvPr/>
        </p:nvCxnSpPr>
        <p:spPr>
          <a:xfrm rot="10800000">
            <a:off x="5265033" y="4277182"/>
            <a:ext cx="9448" cy="214388"/>
          </a:xfrm>
          <a:prstGeom prst="straightConnector1">
            <a:avLst/>
          </a:prstGeom>
          <a:noFill/>
          <a:ln cap="flat" cmpd="sng" w="50800">
            <a:solidFill>
              <a:srgbClr val="002060"/>
            </a:solidFill>
            <a:prstDash val="solid"/>
            <a:round/>
            <a:headEnd len="sm" w="sm" type="none"/>
            <a:tailEnd len="sm" w="sm" type="none"/>
          </a:ln>
        </p:spPr>
      </p:cxnSp>
      <p:cxnSp>
        <p:nvCxnSpPr>
          <p:cNvPr id="365" name="Google Shape;365;p300"/>
          <p:cNvCxnSpPr/>
          <p:nvPr/>
        </p:nvCxnSpPr>
        <p:spPr>
          <a:xfrm rot="10800000">
            <a:off x="5476044" y="4277182"/>
            <a:ext cx="9448" cy="214388"/>
          </a:xfrm>
          <a:prstGeom prst="straightConnector1">
            <a:avLst/>
          </a:prstGeom>
          <a:noFill/>
          <a:ln cap="flat" cmpd="sng" w="50800">
            <a:solidFill>
              <a:srgbClr val="002060"/>
            </a:solidFill>
            <a:prstDash val="solid"/>
            <a:round/>
            <a:headEnd len="sm" w="sm" type="none"/>
            <a:tailEnd len="sm" w="sm" type="none"/>
          </a:ln>
        </p:spPr>
      </p:cxnSp>
      <p:pic>
        <p:nvPicPr>
          <p:cNvPr id="366" name="Google Shape;366;p300"/>
          <p:cNvPicPr preferRelativeResize="0"/>
          <p:nvPr/>
        </p:nvPicPr>
        <p:blipFill rotWithShape="1">
          <a:blip r:embed="rId7">
            <a:alphaModFix/>
          </a:blip>
          <a:srcRect b="0" l="0" r="0" t="0"/>
          <a:stretch/>
        </p:blipFill>
        <p:spPr>
          <a:xfrm>
            <a:off x="2716749" y="3110363"/>
            <a:ext cx="2807270" cy="631354"/>
          </a:xfrm>
          <a:prstGeom prst="rect">
            <a:avLst/>
          </a:prstGeom>
          <a:noFill/>
          <a:ln>
            <a:noFill/>
          </a:ln>
        </p:spPr>
      </p:pic>
      <p:pic>
        <p:nvPicPr>
          <p:cNvPr id="367" name="Google Shape;367;p300"/>
          <p:cNvPicPr preferRelativeResize="0"/>
          <p:nvPr/>
        </p:nvPicPr>
        <p:blipFill rotWithShape="1">
          <a:blip r:embed="rId8">
            <a:alphaModFix/>
          </a:blip>
          <a:srcRect b="0" l="0" r="0" t="0"/>
          <a:stretch/>
        </p:blipFill>
        <p:spPr>
          <a:xfrm>
            <a:off x="885171" y="2984282"/>
            <a:ext cx="952549" cy="234962"/>
          </a:xfrm>
          <a:prstGeom prst="rect">
            <a:avLst/>
          </a:prstGeom>
          <a:noFill/>
          <a:ln>
            <a:noFill/>
          </a:ln>
        </p:spPr>
      </p:pic>
      <p:pic>
        <p:nvPicPr>
          <p:cNvPr id="368" name="Google Shape;368;p300"/>
          <p:cNvPicPr preferRelativeResize="0"/>
          <p:nvPr/>
        </p:nvPicPr>
        <p:blipFill rotWithShape="1">
          <a:blip r:embed="rId8">
            <a:alphaModFix/>
          </a:blip>
          <a:srcRect b="0" l="0" r="0" t="0"/>
          <a:stretch/>
        </p:blipFill>
        <p:spPr>
          <a:xfrm rot="10800000">
            <a:off x="6061309" y="3575984"/>
            <a:ext cx="952549" cy="234962"/>
          </a:xfrm>
          <a:prstGeom prst="rect">
            <a:avLst/>
          </a:prstGeom>
          <a:noFill/>
          <a:ln>
            <a:noFill/>
          </a:ln>
        </p:spPr>
      </p:pic>
      <p:pic>
        <p:nvPicPr>
          <p:cNvPr id="369" name="Google Shape;369;p300"/>
          <p:cNvPicPr preferRelativeResize="0"/>
          <p:nvPr/>
        </p:nvPicPr>
        <p:blipFill rotWithShape="1">
          <a:blip r:embed="rId9">
            <a:alphaModFix/>
          </a:blip>
          <a:srcRect b="0" l="0" r="0" t="0"/>
          <a:stretch/>
        </p:blipFill>
        <p:spPr>
          <a:xfrm>
            <a:off x="5608911" y="2981189"/>
            <a:ext cx="1187511" cy="247663"/>
          </a:xfrm>
          <a:prstGeom prst="rect">
            <a:avLst/>
          </a:prstGeom>
          <a:noFill/>
          <a:ln>
            <a:noFill/>
          </a:ln>
        </p:spPr>
      </p:pic>
      <p:pic>
        <p:nvPicPr>
          <p:cNvPr id="370" name="Google Shape;370;p300"/>
          <p:cNvPicPr preferRelativeResize="0"/>
          <p:nvPr/>
        </p:nvPicPr>
        <p:blipFill rotWithShape="1">
          <a:blip r:embed="rId9">
            <a:alphaModFix/>
          </a:blip>
          <a:srcRect b="0" l="0" r="0" t="0"/>
          <a:stretch/>
        </p:blipFill>
        <p:spPr>
          <a:xfrm rot="10800000">
            <a:off x="1049641" y="3526830"/>
            <a:ext cx="1187511" cy="247663"/>
          </a:xfrm>
          <a:prstGeom prst="rect">
            <a:avLst/>
          </a:prstGeom>
          <a:noFill/>
          <a:ln>
            <a:noFill/>
          </a:ln>
        </p:spPr>
      </p:pic>
      <p:sp>
        <p:nvSpPr>
          <p:cNvPr id="371" name="Google Shape;371;p300"/>
          <p:cNvSpPr txBox="1"/>
          <p:nvPr/>
        </p:nvSpPr>
        <p:spPr>
          <a:xfrm>
            <a:off x="6061308" y="2937741"/>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sp>
        <p:nvSpPr>
          <p:cNvPr id="372" name="Google Shape;372;p300"/>
          <p:cNvSpPr txBox="1"/>
          <p:nvPr/>
        </p:nvSpPr>
        <p:spPr>
          <a:xfrm>
            <a:off x="1533773" y="2971863"/>
            <a:ext cx="35901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descr="Figure 10_2021.png" id="377" name="Google Shape;377;p301"/>
          <p:cNvPicPr preferRelativeResize="0"/>
          <p:nvPr/>
        </p:nvPicPr>
        <p:blipFill rotWithShape="1">
          <a:blip r:embed="rId3">
            <a:alphaModFix/>
          </a:blip>
          <a:srcRect b="0" l="0" r="0" t="0"/>
          <a:stretch/>
        </p:blipFill>
        <p:spPr>
          <a:xfrm rot="10800000">
            <a:off x="253023" y="933435"/>
            <a:ext cx="6582043" cy="4716867"/>
          </a:xfrm>
          <a:prstGeom prst="rect">
            <a:avLst/>
          </a:prstGeom>
          <a:noFill/>
          <a:ln>
            <a:noFill/>
          </a:ln>
        </p:spPr>
      </p:pic>
      <p:pic>
        <p:nvPicPr>
          <p:cNvPr id="378" name="Google Shape;378;p301"/>
          <p:cNvPicPr preferRelativeResize="0"/>
          <p:nvPr/>
        </p:nvPicPr>
        <p:blipFill rotWithShape="1">
          <a:blip r:embed="rId4">
            <a:alphaModFix/>
          </a:blip>
          <a:srcRect b="0" l="0" r="0" t="0"/>
          <a:stretch/>
        </p:blipFill>
        <p:spPr>
          <a:xfrm>
            <a:off x="1010092" y="987843"/>
            <a:ext cx="5907539" cy="4488460"/>
          </a:xfrm>
          <a:prstGeom prst="rect">
            <a:avLst/>
          </a:prstGeom>
          <a:noFill/>
          <a:ln>
            <a:noFill/>
          </a:ln>
        </p:spPr>
      </p:pic>
      <p:sp>
        <p:nvSpPr>
          <p:cNvPr id="379" name="Google Shape;379;p301"/>
          <p:cNvSpPr txBox="1"/>
          <p:nvPr/>
        </p:nvSpPr>
        <p:spPr>
          <a:xfrm>
            <a:off x="734482" y="5940213"/>
            <a:ext cx="1130149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¿Dónde debe estar colocada “García, Carmen”? Y “Sánchez, María”?</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¿A quien le toca sacar?</a:t>
            </a:r>
            <a:endParaRPr/>
          </a:p>
        </p:txBody>
      </p:sp>
      <p:sp>
        <p:nvSpPr>
          <p:cNvPr id="380" name="Google Shape;380;p301"/>
          <p:cNvSpPr txBox="1"/>
          <p:nvPr>
            <p:ph type="title"/>
          </p:nvPr>
        </p:nvSpPr>
        <p:spPr>
          <a:xfrm>
            <a:off x="734482" y="0"/>
            <a:ext cx="10723035" cy="801065"/>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rPr b="1" i="1" lang="en-US">
                <a:solidFill>
                  <a:srgbClr val="7030A0"/>
                </a:solidFill>
              </a:rPr>
              <a:t>Ejercicio 2</a:t>
            </a:r>
            <a:endParaRPr/>
          </a:p>
        </p:txBody>
      </p:sp>
      <p:sp>
        <p:nvSpPr>
          <p:cNvPr id="381" name="Google Shape;381;p301"/>
          <p:cNvSpPr txBox="1"/>
          <p:nvPr>
            <p:ph idx="12" type="sldNum"/>
          </p:nvPr>
        </p:nvSpPr>
        <p:spPr>
          <a:xfrm>
            <a:off x="11579314"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pic>
        <p:nvPicPr>
          <p:cNvPr id="382" name="Google Shape;382;p301"/>
          <p:cNvPicPr preferRelativeResize="0"/>
          <p:nvPr/>
        </p:nvPicPr>
        <p:blipFill rotWithShape="1">
          <a:blip r:embed="rId5">
            <a:alphaModFix/>
          </a:blip>
          <a:srcRect b="0" l="0" r="0" t="0"/>
          <a:stretch/>
        </p:blipFill>
        <p:spPr>
          <a:xfrm rot="-5400000">
            <a:off x="7640052" y="274707"/>
            <a:ext cx="3559151" cy="5306132"/>
          </a:xfrm>
          <a:prstGeom prst="rect">
            <a:avLst/>
          </a:prstGeom>
          <a:noFill/>
          <a:ln>
            <a:noFill/>
          </a:ln>
        </p:spPr>
      </p:pic>
      <p:sp>
        <p:nvSpPr>
          <p:cNvPr id="383" name="Google Shape;383;p301"/>
          <p:cNvSpPr/>
          <p:nvPr/>
        </p:nvSpPr>
        <p:spPr>
          <a:xfrm>
            <a:off x="10512213" y="1462750"/>
            <a:ext cx="1192107" cy="13346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4" name="Google Shape;384;p301"/>
          <p:cNvSpPr/>
          <p:nvPr/>
        </p:nvSpPr>
        <p:spPr>
          <a:xfrm>
            <a:off x="10512213" y="3030777"/>
            <a:ext cx="1192107" cy="13346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301"/>
          <p:cNvSpPr/>
          <p:nvPr/>
        </p:nvSpPr>
        <p:spPr>
          <a:xfrm>
            <a:off x="3027780" y="1456083"/>
            <a:ext cx="1191479" cy="418549"/>
          </a:xfrm>
          <a:prstGeom prst="ellipse">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301"/>
          <p:cNvSpPr/>
          <p:nvPr/>
        </p:nvSpPr>
        <p:spPr>
          <a:xfrm>
            <a:off x="3646583" y="4853700"/>
            <a:ext cx="1191479" cy="418549"/>
          </a:xfrm>
          <a:prstGeom prst="ellipse">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87" name="Google Shape;387;p301"/>
          <p:cNvCxnSpPr/>
          <p:nvPr/>
        </p:nvCxnSpPr>
        <p:spPr>
          <a:xfrm flipH="1" rot="10800000">
            <a:off x="2073349" y="2308102"/>
            <a:ext cx="202019" cy="191386"/>
          </a:xfrm>
          <a:prstGeom prst="straightConnector1">
            <a:avLst/>
          </a:prstGeom>
          <a:noFill/>
          <a:ln cap="flat" cmpd="sng" w="50800">
            <a:solidFill>
              <a:srgbClr val="002060"/>
            </a:solidFill>
            <a:prstDash val="solid"/>
            <a:round/>
            <a:headEnd len="sm" w="sm" type="none"/>
            <a:tailEnd len="sm" w="sm" type="none"/>
          </a:ln>
        </p:spPr>
      </p:cxnSp>
      <p:cxnSp>
        <p:nvCxnSpPr>
          <p:cNvPr id="388" name="Google Shape;388;p301"/>
          <p:cNvCxnSpPr/>
          <p:nvPr/>
        </p:nvCxnSpPr>
        <p:spPr>
          <a:xfrm rot="10800000">
            <a:off x="2382437" y="2211737"/>
            <a:ext cx="0" cy="8301"/>
          </a:xfrm>
          <a:prstGeom prst="straightConnector1">
            <a:avLst/>
          </a:prstGeom>
          <a:noFill/>
          <a:ln cap="flat" cmpd="sng" w="50800">
            <a:solidFill>
              <a:srgbClr val="002060"/>
            </a:solidFill>
            <a:prstDash val="solid"/>
            <a:round/>
            <a:headEnd len="sm" w="sm" type="none"/>
            <a:tailEnd len="sm" w="sm" type="none"/>
          </a:ln>
        </p:spPr>
      </p:cxnSp>
      <p:cxnSp>
        <p:nvCxnSpPr>
          <p:cNvPr id="389" name="Google Shape;389;p301"/>
          <p:cNvCxnSpPr/>
          <p:nvPr/>
        </p:nvCxnSpPr>
        <p:spPr>
          <a:xfrm rot="10800000">
            <a:off x="2073349" y="2308102"/>
            <a:ext cx="0" cy="179917"/>
          </a:xfrm>
          <a:prstGeom prst="straightConnector1">
            <a:avLst/>
          </a:prstGeom>
          <a:noFill/>
          <a:ln cap="flat" cmpd="sng" w="50800">
            <a:solidFill>
              <a:srgbClr val="002060"/>
            </a:solidFill>
            <a:prstDash val="solid"/>
            <a:round/>
            <a:headEnd len="sm" w="sm" type="none"/>
            <a:tailEnd len="sm" w="sm" type="none"/>
          </a:ln>
        </p:spPr>
      </p:cxnSp>
      <p:cxnSp>
        <p:nvCxnSpPr>
          <p:cNvPr id="390" name="Google Shape;390;p301"/>
          <p:cNvCxnSpPr/>
          <p:nvPr/>
        </p:nvCxnSpPr>
        <p:spPr>
          <a:xfrm rot="10800000">
            <a:off x="5471480" y="4202918"/>
            <a:ext cx="4411" cy="7955"/>
          </a:xfrm>
          <a:prstGeom prst="straightConnector1">
            <a:avLst/>
          </a:prstGeom>
          <a:noFill/>
          <a:ln cap="flat" cmpd="sng" w="50800">
            <a:solidFill>
              <a:srgbClr val="002060"/>
            </a:solidFill>
            <a:prstDash val="solid"/>
            <a:round/>
            <a:headEnd len="sm" w="sm" type="none"/>
            <a:tailEnd len="sm" w="sm" type="none"/>
          </a:ln>
        </p:spPr>
      </p:cxnSp>
      <p:cxnSp>
        <p:nvCxnSpPr>
          <p:cNvPr id="391" name="Google Shape;391;p301"/>
          <p:cNvCxnSpPr/>
          <p:nvPr/>
        </p:nvCxnSpPr>
        <p:spPr>
          <a:xfrm rot="10800000">
            <a:off x="5672700" y="4202918"/>
            <a:ext cx="4411" cy="7955"/>
          </a:xfrm>
          <a:prstGeom prst="straightConnector1">
            <a:avLst/>
          </a:prstGeom>
          <a:noFill/>
          <a:ln cap="flat" cmpd="sng" w="50800">
            <a:solidFill>
              <a:srgbClr val="002060"/>
            </a:solidFill>
            <a:prstDash val="solid"/>
            <a:round/>
            <a:headEnd len="sm" w="sm" type="none"/>
            <a:tailEnd len="sm" w="sm" type="none"/>
          </a:ln>
        </p:spPr>
      </p:cxnSp>
      <p:cxnSp>
        <p:nvCxnSpPr>
          <p:cNvPr id="392" name="Google Shape;392;p301"/>
          <p:cNvCxnSpPr/>
          <p:nvPr/>
        </p:nvCxnSpPr>
        <p:spPr>
          <a:xfrm rot="10800000">
            <a:off x="5233135" y="4202918"/>
            <a:ext cx="197" cy="9244"/>
          </a:xfrm>
          <a:prstGeom prst="straightConnector1">
            <a:avLst/>
          </a:prstGeom>
          <a:noFill/>
          <a:ln cap="flat" cmpd="sng" w="50800">
            <a:solidFill>
              <a:srgbClr val="002060"/>
            </a:solidFill>
            <a:prstDash val="solid"/>
            <a:round/>
            <a:headEnd len="sm" w="sm" type="none"/>
            <a:tailEnd len="sm" w="sm" type="none"/>
          </a:ln>
        </p:spPr>
      </p:cxnSp>
      <p:cxnSp>
        <p:nvCxnSpPr>
          <p:cNvPr id="393" name="Google Shape;393;p301"/>
          <p:cNvCxnSpPr/>
          <p:nvPr/>
        </p:nvCxnSpPr>
        <p:spPr>
          <a:xfrm rot="10800000">
            <a:off x="5444146" y="4202918"/>
            <a:ext cx="197" cy="9244"/>
          </a:xfrm>
          <a:prstGeom prst="straightConnector1">
            <a:avLst/>
          </a:prstGeom>
          <a:noFill/>
          <a:ln cap="flat" cmpd="sng" w="50800">
            <a:solidFill>
              <a:srgbClr val="002060"/>
            </a:solidFill>
            <a:prstDash val="solid"/>
            <a:round/>
            <a:headEnd len="sm" w="sm" type="none"/>
            <a:tailEnd len="sm" w="sm" type="none"/>
          </a:ln>
        </p:spPr>
      </p:cxnSp>
      <p:cxnSp>
        <p:nvCxnSpPr>
          <p:cNvPr id="394" name="Google Shape;394;p301"/>
          <p:cNvCxnSpPr/>
          <p:nvPr/>
        </p:nvCxnSpPr>
        <p:spPr>
          <a:xfrm flipH="1" rot="10800000">
            <a:off x="2509282" y="2296633"/>
            <a:ext cx="202019" cy="191386"/>
          </a:xfrm>
          <a:prstGeom prst="straightConnector1">
            <a:avLst/>
          </a:prstGeom>
          <a:noFill/>
          <a:ln cap="flat" cmpd="sng" w="50800">
            <a:solidFill>
              <a:srgbClr val="002060"/>
            </a:solidFill>
            <a:prstDash val="solid"/>
            <a:round/>
            <a:headEnd len="sm" w="sm" type="none"/>
            <a:tailEnd len="sm" w="sm" type="none"/>
          </a:ln>
        </p:spPr>
      </p:cxnSp>
      <p:cxnSp>
        <p:nvCxnSpPr>
          <p:cNvPr id="395" name="Google Shape;395;p301"/>
          <p:cNvCxnSpPr/>
          <p:nvPr/>
        </p:nvCxnSpPr>
        <p:spPr>
          <a:xfrm flipH="1" rot="10800000">
            <a:off x="1854298" y="2294466"/>
            <a:ext cx="202019" cy="191386"/>
          </a:xfrm>
          <a:prstGeom prst="straightConnector1">
            <a:avLst/>
          </a:prstGeom>
          <a:noFill/>
          <a:ln cap="flat" cmpd="sng" w="50800">
            <a:solidFill>
              <a:srgbClr val="002060"/>
            </a:solidFill>
            <a:prstDash val="solid"/>
            <a:round/>
            <a:headEnd len="sm" w="sm" type="none"/>
            <a:tailEnd len="sm" w="sm" type="none"/>
          </a:ln>
        </p:spPr>
      </p:cxnSp>
      <p:cxnSp>
        <p:nvCxnSpPr>
          <p:cNvPr id="396" name="Google Shape;396;p301"/>
          <p:cNvCxnSpPr/>
          <p:nvPr/>
        </p:nvCxnSpPr>
        <p:spPr>
          <a:xfrm rot="10800000">
            <a:off x="2290231" y="2294466"/>
            <a:ext cx="202018" cy="191386"/>
          </a:xfrm>
          <a:prstGeom prst="straightConnector1">
            <a:avLst/>
          </a:prstGeom>
          <a:noFill/>
          <a:ln cap="flat" cmpd="sng" w="50800">
            <a:solidFill>
              <a:srgbClr val="002060"/>
            </a:solidFill>
            <a:prstDash val="solid"/>
            <a:round/>
            <a:headEnd len="sm" w="sm" type="none"/>
            <a:tailEnd len="sm" w="sm" type="none"/>
          </a:ln>
        </p:spPr>
      </p:cxnSp>
      <p:cxnSp>
        <p:nvCxnSpPr>
          <p:cNvPr id="397" name="Google Shape;397;p301"/>
          <p:cNvCxnSpPr/>
          <p:nvPr/>
        </p:nvCxnSpPr>
        <p:spPr>
          <a:xfrm flipH="1" rot="10800000">
            <a:off x="2507112" y="2220038"/>
            <a:ext cx="2170" cy="245694"/>
          </a:xfrm>
          <a:prstGeom prst="straightConnector1">
            <a:avLst/>
          </a:prstGeom>
          <a:noFill/>
          <a:ln cap="flat" cmpd="sng" w="50800">
            <a:solidFill>
              <a:srgbClr val="002060"/>
            </a:solidFill>
            <a:prstDash val="solid"/>
            <a:round/>
            <a:headEnd len="sm" w="sm" type="none"/>
            <a:tailEnd len="sm" w="sm" type="none"/>
          </a:ln>
        </p:spPr>
      </p:cxnSp>
      <p:cxnSp>
        <p:nvCxnSpPr>
          <p:cNvPr id="398" name="Google Shape;398;p301"/>
          <p:cNvCxnSpPr/>
          <p:nvPr/>
        </p:nvCxnSpPr>
        <p:spPr>
          <a:xfrm flipH="1" rot="10800000">
            <a:off x="2909444" y="2248624"/>
            <a:ext cx="2170" cy="245694"/>
          </a:xfrm>
          <a:prstGeom prst="straightConnector1">
            <a:avLst/>
          </a:prstGeom>
          <a:noFill/>
          <a:ln cap="flat" cmpd="sng" w="50800">
            <a:solidFill>
              <a:srgbClr val="002060"/>
            </a:solidFill>
            <a:prstDash val="solid"/>
            <a:round/>
            <a:headEnd len="sm" w="sm" type="none"/>
            <a:tailEnd len="sm" w="sm" type="none"/>
          </a:ln>
        </p:spPr>
      </p:cxnSp>
      <p:cxnSp>
        <p:nvCxnSpPr>
          <p:cNvPr id="399" name="Google Shape;399;p301"/>
          <p:cNvCxnSpPr/>
          <p:nvPr/>
        </p:nvCxnSpPr>
        <p:spPr>
          <a:xfrm flipH="1" rot="10800000">
            <a:off x="2726338" y="2294466"/>
            <a:ext cx="174185" cy="226441"/>
          </a:xfrm>
          <a:prstGeom prst="straightConnector1">
            <a:avLst/>
          </a:prstGeom>
          <a:noFill/>
          <a:ln cap="flat" cmpd="sng" w="50800">
            <a:solidFill>
              <a:srgbClr val="002060"/>
            </a:solidFill>
            <a:prstDash val="solid"/>
            <a:round/>
            <a:headEnd len="sm" w="sm" type="none"/>
            <a:tailEnd len="sm" w="sm" type="none"/>
          </a:ln>
        </p:spPr>
      </p:cxnSp>
      <p:cxnSp>
        <p:nvCxnSpPr>
          <p:cNvPr id="400" name="Google Shape;400;p301"/>
          <p:cNvCxnSpPr/>
          <p:nvPr/>
        </p:nvCxnSpPr>
        <p:spPr>
          <a:xfrm flipH="1" rot="10800000">
            <a:off x="5935762" y="4208706"/>
            <a:ext cx="174185" cy="226441"/>
          </a:xfrm>
          <a:prstGeom prst="straightConnector1">
            <a:avLst/>
          </a:prstGeom>
          <a:noFill/>
          <a:ln cap="flat" cmpd="sng" w="50800">
            <a:solidFill>
              <a:srgbClr val="002060"/>
            </a:solidFill>
            <a:prstDash val="solid"/>
            <a:round/>
            <a:headEnd len="sm" w="sm" type="none"/>
            <a:tailEnd len="sm" w="sm" type="none"/>
          </a:ln>
        </p:spPr>
      </p:cxnSp>
      <p:cxnSp>
        <p:nvCxnSpPr>
          <p:cNvPr id="401" name="Google Shape;401;p301"/>
          <p:cNvCxnSpPr/>
          <p:nvPr/>
        </p:nvCxnSpPr>
        <p:spPr>
          <a:xfrm flipH="1" rot="10800000">
            <a:off x="5285983" y="4216386"/>
            <a:ext cx="174185" cy="226441"/>
          </a:xfrm>
          <a:prstGeom prst="straightConnector1">
            <a:avLst/>
          </a:prstGeom>
          <a:noFill/>
          <a:ln cap="flat" cmpd="sng" w="50800">
            <a:solidFill>
              <a:srgbClr val="002060"/>
            </a:solidFill>
            <a:prstDash val="solid"/>
            <a:round/>
            <a:headEnd len="sm" w="sm" type="none"/>
            <a:tailEnd len="sm" w="sm" type="none"/>
          </a:ln>
        </p:spPr>
      </p:cxnSp>
      <p:cxnSp>
        <p:nvCxnSpPr>
          <p:cNvPr id="402" name="Google Shape;402;p301"/>
          <p:cNvCxnSpPr/>
          <p:nvPr/>
        </p:nvCxnSpPr>
        <p:spPr>
          <a:xfrm rot="10800000">
            <a:off x="5473685" y="4235133"/>
            <a:ext cx="181408" cy="188945"/>
          </a:xfrm>
          <a:prstGeom prst="straightConnector1">
            <a:avLst/>
          </a:prstGeom>
          <a:noFill/>
          <a:ln cap="flat" cmpd="sng" w="50800">
            <a:solidFill>
              <a:srgbClr val="002060"/>
            </a:solidFill>
            <a:prstDash val="solid"/>
            <a:round/>
            <a:headEnd len="sm" w="sm" type="none"/>
            <a:tailEnd len="sm" w="sm" type="none"/>
          </a:ln>
        </p:spPr>
      </p:cxnSp>
      <p:cxnSp>
        <p:nvCxnSpPr>
          <p:cNvPr id="403" name="Google Shape;403;p301"/>
          <p:cNvCxnSpPr/>
          <p:nvPr/>
        </p:nvCxnSpPr>
        <p:spPr>
          <a:xfrm rot="10800000">
            <a:off x="5696491" y="4227453"/>
            <a:ext cx="181408" cy="188945"/>
          </a:xfrm>
          <a:prstGeom prst="straightConnector1">
            <a:avLst/>
          </a:prstGeom>
          <a:noFill/>
          <a:ln cap="flat" cmpd="sng" w="50800">
            <a:solidFill>
              <a:srgbClr val="002060"/>
            </a:solidFill>
            <a:prstDash val="solid"/>
            <a:round/>
            <a:headEnd len="sm" w="sm" type="none"/>
            <a:tailEnd len="sm" w="sm" type="none"/>
          </a:ln>
        </p:spPr>
      </p:cxnSp>
      <p:cxnSp>
        <p:nvCxnSpPr>
          <p:cNvPr id="404" name="Google Shape;404;p301"/>
          <p:cNvCxnSpPr/>
          <p:nvPr/>
        </p:nvCxnSpPr>
        <p:spPr>
          <a:xfrm flipH="1" rot="10800000">
            <a:off x="5264254" y="4179170"/>
            <a:ext cx="2170" cy="245694"/>
          </a:xfrm>
          <a:prstGeom prst="straightConnector1">
            <a:avLst/>
          </a:prstGeom>
          <a:noFill/>
          <a:ln cap="flat" cmpd="sng" w="50800">
            <a:solidFill>
              <a:srgbClr val="002060"/>
            </a:solidFill>
            <a:prstDash val="solid"/>
            <a:round/>
            <a:headEnd len="sm" w="sm" type="none"/>
            <a:tailEnd len="sm" w="sm" type="none"/>
          </a:ln>
        </p:spPr>
      </p:cxnSp>
      <p:cxnSp>
        <p:nvCxnSpPr>
          <p:cNvPr id="405" name="Google Shape;405;p301"/>
          <p:cNvCxnSpPr/>
          <p:nvPr/>
        </p:nvCxnSpPr>
        <p:spPr>
          <a:xfrm flipH="1" rot="10800000">
            <a:off x="5459083" y="4205850"/>
            <a:ext cx="2170" cy="245694"/>
          </a:xfrm>
          <a:prstGeom prst="straightConnector1">
            <a:avLst/>
          </a:prstGeom>
          <a:noFill/>
          <a:ln cap="flat" cmpd="sng" w="50800">
            <a:solidFill>
              <a:srgbClr val="002060"/>
            </a:solidFill>
            <a:prstDash val="solid"/>
            <a:round/>
            <a:headEnd len="sm" w="sm" type="none"/>
            <a:tailEnd len="sm" w="sm" type="none"/>
          </a:ln>
        </p:spPr>
      </p:cxnSp>
      <p:cxnSp>
        <p:nvCxnSpPr>
          <p:cNvPr id="406" name="Google Shape;406;p301"/>
          <p:cNvCxnSpPr/>
          <p:nvPr/>
        </p:nvCxnSpPr>
        <p:spPr>
          <a:xfrm flipH="1" rot="10800000">
            <a:off x="5058286" y="4225103"/>
            <a:ext cx="174185" cy="226441"/>
          </a:xfrm>
          <a:prstGeom prst="straightConnector1">
            <a:avLst/>
          </a:prstGeom>
          <a:noFill/>
          <a:ln cap="flat" cmpd="sng" w="50800">
            <a:solidFill>
              <a:srgbClr val="002060"/>
            </a:solidFill>
            <a:prstDash val="solid"/>
            <a:round/>
            <a:headEnd len="sm" w="sm" type="none"/>
            <a:tailEnd len="sm" w="sm" type="none"/>
          </a:ln>
        </p:spPr>
      </p:cxnSp>
      <p:cxnSp>
        <p:nvCxnSpPr>
          <p:cNvPr id="407" name="Google Shape;407;p301"/>
          <p:cNvCxnSpPr/>
          <p:nvPr/>
        </p:nvCxnSpPr>
        <p:spPr>
          <a:xfrm flipH="1" rot="10800000">
            <a:off x="4865627" y="4225102"/>
            <a:ext cx="174185" cy="226441"/>
          </a:xfrm>
          <a:prstGeom prst="straightConnector1">
            <a:avLst/>
          </a:prstGeom>
          <a:noFill/>
          <a:ln cap="flat" cmpd="sng" w="50800">
            <a:solidFill>
              <a:srgbClr val="002060"/>
            </a:solidFill>
            <a:prstDash val="solid"/>
            <a:round/>
            <a:headEnd len="sm" w="sm" type="none"/>
            <a:tailEnd len="sm" w="sm" type="none"/>
          </a:ln>
        </p:spPr>
      </p:cxnSp>
      <p:pic>
        <p:nvPicPr>
          <p:cNvPr id="408" name="Google Shape;408;p301"/>
          <p:cNvPicPr preferRelativeResize="0"/>
          <p:nvPr/>
        </p:nvPicPr>
        <p:blipFill rotWithShape="1">
          <a:blip r:embed="rId6">
            <a:alphaModFix/>
          </a:blip>
          <a:srcRect b="0" l="0" r="0" t="0"/>
          <a:stretch/>
        </p:blipFill>
        <p:spPr>
          <a:xfrm rot="10800000">
            <a:off x="3750393" y="5121691"/>
            <a:ext cx="426935" cy="954107"/>
          </a:xfrm>
          <a:prstGeom prst="rect">
            <a:avLst/>
          </a:prstGeom>
          <a:noFill/>
          <a:ln>
            <a:noFill/>
          </a:ln>
        </p:spPr>
      </p:pic>
      <p:pic>
        <p:nvPicPr>
          <p:cNvPr id="409" name="Google Shape;409;p301"/>
          <p:cNvPicPr preferRelativeResize="0"/>
          <p:nvPr/>
        </p:nvPicPr>
        <p:blipFill rotWithShape="1">
          <a:blip r:embed="rId7">
            <a:alphaModFix/>
          </a:blip>
          <a:srcRect b="0" l="0" r="0" t="0"/>
          <a:stretch/>
        </p:blipFill>
        <p:spPr>
          <a:xfrm>
            <a:off x="2716749" y="3048371"/>
            <a:ext cx="2807270" cy="631354"/>
          </a:xfrm>
          <a:prstGeom prst="rect">
            <a:avLst/>
          </a:prstGeom>
          <a:noFill/>
          <a:ln>
            <a:noFill/>
          </a:ln>
        </p:spPr>
      </p:pic>
      <p:pic>
        <p:nvPicPr>
          <p:cNvPr id="410" name="Google Shape;410;p301"/>
          <p:cNvPicPr preferRelativeResize="0"/>
          <p:nvPr/>
        </p:nvPicPr>
        <p:blipFill rotWithShape="1">
          <a:blip r:embed="rId8">
            <a:alphaModFix/>
          </a:blip>
          <a:srcRect b="0" l="0" r="0" t="0"/>
          <a:stretch/>
        </p:blipFill>
        <p:spPr>
          <a:xfrm>
            <a:off x="1099182" y="2984282"/>
            <a:ext cx="1109126" cy="687939"/>
          </a:xfrm>
          <a:prstGeom prst="rect">
            <a:avLst/>
          </a:prstGeom>
          <a:noFill/>
          <a:ln>
            <a:noFill/>
          </a:ln>
        </p:spPr>
      </p:pic>
      <p:pic>
        <p:nvPicPr>
          <p:cNvPr id="411" name="Google Shape;411;p301"/>
          <p:cNvPicPr preferRelativeResize="0"/>
          <p:nvPr/>
        </p:nvPicPr>
        <p:blipFill rotWithShape="1">
          <a:blip r:embed="rId8">
            <a:alphaModFix/>
          </a:blip>
          <a:srcRect b="0" l="0" r="0" t="0"/>
          <a:stretch/>
        </p:blipFill>
        <p:spPr>
          <a:xfrm rot="10800000">
            <a:off x="5742409" y="3013378"/>
            <a:ext cx="1109126" cy="687939"/>
          </a:xfrm>
          <a:prstGeom prst="rect">
            <a:avLst/>
          </a:prstGeom>
          <a:noFill/>
          <a:ln>
            <a:noFill/>
          </a:ln>
        </p:spPr>
      </p:pic>
      <p:sp>
        <p:nvSpPr>
          <p:cNvPr id="412" name="Google Shape;412;p301"/>
          <p:cNvSpPr txBox="1"/>
          <p:nvPr/>
        </p:nvSpPr>
        <p:spPr>
          <a:xfrm>
            <a:off x="6074346" y="2974447"/>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sp>
        <p:nvSpPr>
          <p:cNvPr id="413" name="Google Shape;413;p301"/>
          <p:cNvSpPr txBox="1"/>
          <p:nvPr/>
        </p:nvSpPr>
        <p:spPr>
          <a:xfrm>
            <a:off x="1597465" y="2956325"/>
            <a:ext cx="2568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02"/>
          <p:cNvSpPr txBox="1"/>
          <p:nvPr/>
        </p:nvSpPr>
        <p:spPr>
          <a:xfrm>
            <a:off x="588936" y="5754586"/>
            <a:ext cx="1144703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¿Dónde debe estar colocada “García, Carmen”? Y “Sánchez, María”?</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¿A quien le toca sacar?</a:t>
            </a:r>
            <a:endParaRPr/>
          </a:p>
        </p:txBody>
      </p:sp>
      <p:sp>
        <p:nvSpPr>
          <p:cNvPr id="419" name="Google Shape;419;p302"/>
          <p:cNvSpPr txBox="1"/>
          <p:nvPr>
            <p:ph type="title"/>
          </p:nvPr>
        </p:nvSpPr>
        <p:spPr>
          <a:xfrm>
            <a:off x="3471620" y="0"/>
            <a:ext cx="4944757" cy="801065"/>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rPr b="1" i="1" lang="en-US">
                <a:solidFill>
                  <a:srgbClr val="7030A0"/>
                </a:solidFill>
              </a:rPr>
              <a:t>Ejercicio 3</a:t>
            </a:r>
            <a:endParaRPr/>
          </a:p>
        </p:txBody>
      </p:sp>
      <p:sp>
        <p:nvSpPr>
          <p:cNvPr id="420" name="Google Shape;420;p302"/>
          <p:cNvSpPr txBox="1"/>
          <p:nvPr>
            <p:ph idx="12" type="sldNum"/>
          </p:nvPr>
        </p:nvSpPr>
        <p:spPr>
          <a:xfrm>
            <a:off x="11579314" y="619856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pic>
        <p:nvPicPr>
          <p:cNvPr id="421" name="Google Shape;421;p302"/>
          <p:cNvPicPr preferRelativeResize="0"/>
          <p:nvPr/>
        </p:nvPicPr>
        <p:blipFill rotWithShape="1">
          <a:blip r:embed="rId3">
            <a:alphaModFix/>
          </a:blip>
          <a:srcRect b="0" l="0" r="0" t="0"/>
          <a:stretch/>
        </p:blipFill>
        <p:spPr>
          <a:xfrm rot="-5400000">
            <a:off x="7640052" y="274707"/>
            <a:ext cx="3559151" cy="5306132"/>
          </a:xfrm>
          <a:prstGeom prst="rect">
            <a:avLst/>
          </a:prstGeom>
          <a:noFill/>
          <a:ln>
            <a:noFill/>
          </a:ln>
        </p:spPr>
      </p:pic>
      <p:sp>
        <p:nvSpPr>
          <p:cNvPr id="422" name="Google Shape;422;p302"/>
          <p:cNvSpPr/>
          <p:nvPr/>
        </p:nvSpPr>
        <p:spPr>
          <a:xfrm>
            <a:off x="10512213" y="1462750"/>
            <a:ext cx="1192107" cy="13346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 name="Google Shape;423;p302"/>
          <p:cNvSpPr/>
          <p:nvPr/>
        </p:nvSpPr>
        <p:spPr>
          <a:xfrm>
            <a:off x="10512213" y="3030777"/>
            <a:ext cx="1192107" cy="13346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p302"/>
          <p:cNvSpPr/>
          <p:nvPr/>
        </p:nvSpPr>
        <p:spPr>
          <a:xfrm>
            <a:off x="7224271" y="3064447"/>
            <a:ext cx="1192107" cy="1334637"/>
          </a:xfrm>
          <a:prstGeom prst="rect">
            <a:avLst/>
          </a:prstGeom>
          <a:solidFill>
            <a:schemeClr val="accent3"/>
          </a:solidFill>
          <a:ln cap="flat" cmpd="sng" w="25400">
            <a:solidFill>
              <a:srgbClr val="A455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García, Carmen</a:t>
            </a:r>
            <a:endParaRPr/>
          </a:p>
        </p:txBody>
      </p:sp>
      <p:sp>
        <p:nvSpPr>
          <p:cNvPr id="425" name="Google Shape;425;p302"/>
          <p:cNvSpPr/>
          <p:nvPr/>
        </p:nvSpPr>
        <p:spPr>
          <a:xfrm>
            <a:off x="7224270" y="1462750"/>
            <a:ext cx="1192107" cy="1334637"/>
          </a:xfrm>
          <a:prstGeom prst="rect">
            <a:avLst/>
          </a:prstGeom>
          <a:solidFill>
            <a:schemeClr val="accent3"/>
          </a:solidFill>
          <a:ln cap="flat" cmpd="sng" w="25400">
            <a:solidFill>
              <a:srgbClr val="A455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López, Pedro</a:t>
            </a:r>
            <a:endParaRPr/>
          </a:p>
        </p:txBody>
      </p:sp>
      <p:sp>
        <p:nvSpPr>
          <p:cNvPr id="426" name="Google Shape;426;p302"/>
          <p:cNvSpPr/>
          <p:nvPr/>
        </p:nvSpPr>
        <p:spPr>
          <a:xfrm>
            <a:off x="10403841" y="1511487"/>
            <a:ext cx="1256988" cy="1334637"/>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Ruiz, Luis</a:t>
            </a:r>
            <a:endParaRPr/>
          </a:p>
        </p:txBody>
      </p:sp>
      <p:sp>
        <p:nvSpPr>
          <p:cNvPr id="427" name="Google Shape;427;p302"/>
          <p:cNvSpPr/>
          <p:nvPr/>
        </p:nvSpPr>
        <p:spPr>
          <a:xfrm>
            <a:off x="10414001" y="3060681"/>
            <a:ext cx="1236668" cy="1334637"/>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Sánchez, María</a:t>
            </a:r>
            <a:endParaRPr/>
          </a:p>
        </p:txBody>
      </p:sp>
      <p:cxnSp>
        <p:nvCxnSpPr>
          <p:cNvPr id="428" name="Google Shape;428;p302"/>
          <p:cNvCxnSpPr>
            <a:stCxn id="429" idx="2"/>
          </p:cNvCxnSpPr>
          <p:nvPr/>
        </p:nvCxnSpPr>
        <p:spPr>
          <a:xfrm>
            <a:off x="9963469" y="620415"/>
            <a:ext cx="897300" cy="1303200"/>
          </a:xfrm>
          <a:prstGeom prst="straightConnector1">
            <a:avLst/>
          </a:prstGeom>
          <a:noFill/>
          <a:ln cap="flat" cmpd="sng" w="38100">
            <a:solidFill>
              <a:schemeClr val="accent5"/>
            </a:solidFill>
            <a:prstDash val="solid"/>
            <a:round/>
            <a:headEnd len="sm" w="sm" type="none"/>
            <a:tailEnd len="med" w="med" type="triangle"/>
          </a:ln>
          <a:effectLst>
            <a:outerShdw blurRad="40000" rotWithShape="0" dir="5400000" dist="23000">
              <a:srgbClr val="000000">
                <a:alpha val="34901"/>
              </a:srgbClr>
            </a:outerShdw>
          </a:effectLst>
        </p:spPr>
      </p:cxnSp>
      <p:pic>
        <p:nvPicPr>
          <p:cNvPr descr="Figure 10_2021.png" id="430" name="Google Shape;430;p302"/>
          <p:cNvPicPr preferRelativeResize="0"/>
          <p:nvPr/>
        </p:nvPicPr>
        <p:blipFill rotWithShape="1">
          <a:blip r:embed="rId4">
            <a:alphaModFix/>
          </a:blip>
          <a:srcRect b="0" l="0" r="0" t="0"/>
          <a:stretch/>
        </p:blipFill>
        <p:spPr>
          <a:xfrm>
            <a:off x="253023" y="933435"/>
            <a:ext cx="6582043" cy="4716867"/>
          </a:xfrm>
          <a:prstGeom prst="rect">
            <a:avLst/>
          </a:prstGeom>
          <a:noFill/>
          <a:ln>
            <a:noFill/>
          </a:ln>
        </p:spPr>
      </p:pic>
      <p:pic>
        <p:nvPicPr>
          <p:cNvPr id="431" name="Google Shape;431;p302"/>
          <p:cNvPicPr preferRelativeResize="0"/>
          <p:nvPr/>
        </p:nvPicPr>
        <p:blipFill rotWithShape="1">
          <a:blip r:embed="rId5">
            <a:alphaModFix/>
          </a:blip>
          <a:srcRect b="0" l="0" r="0" t="0"/>
          <a:stretch/>
        </p:blipFill>
        <p:spPr>
          <a:xfrm rot="10800000">
            <a:off x="355434" y="1379881"/>
            <a:ext cx="5528230" cy="3943900"/>
          </a:xfrm>
          <a:prstGeom prst="rect">
            <a:avLst/>
          </a:prstGeom>
          <a:noFill/>
          <a:ln>
            <a:noFill/>
          </a:ln>
        </p:spPr>
      </p:pic>
      <p:sp>
        <p:nvSpPr>
          <p:cNvPr id="429" name="Google Shape;429;p302"/>
          <p:cNvSpPr txBox="1"/>
          <p:nvPr/>
        </p:nvSpPr>
        <p:spPr>
          <a:xfrm>
            <a:off x="9376478" y="220305"/>
            <a:ext cx="1173981" cy="400110"/>
          </a:xfrm>
          <a:prstGeom prst="rect">
            <a:avLst/>
          </a:prstGeom>
          <a:solidFill>
            <a:srgbClr val="9DCEE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SAQUE</a:t>
            </a:r>
            <a:endParaRPr/>
          </a:p>
        </p:txBody>
      </p:sp>
      <p:pic>
        <p:nvPicPr>
          <p:cNvPr id="432" name="Google Shape;432;p302"/>
          <p:cNvPicPr preferRelativeResize="0"/>
          <p:nvPr/>
        </p:nvPicPr>
        <p:blipFill rotWithShape="1">
          <a:blip r:embed="rId6">
            <a:alphaModFix/>
          </a:blip>
          <a:srcRect b="0" l="0" r="0" t="0"/>
          <a:stretch/>
        </p:blipFill>
        <p:spPr>
          <a:xfrm rot="10800000">
            <a:off x="412406" y="1084943"/>
            <a:ext cx="5711129" cy="4393175"/>
          </a:xfrm>
          <a:prstGeom prst="rect">
            <a:avLst/>
          </a:prstGeom>
          <a:noFill/>
          <a:ln>
            <a:noFill/>
          </a:ln>
        </p:spPr>
      </p:pic>
      <p:pic>
        <p:nvPicPr>
          <p:cNvPr id="433" name="Google Shape;433;p302"/>
          <p:cNvPicPr preferRelativeResize="0"/>
          <p:nvPr/>
        </p:nvPicPr>
        <p:blipFill rotWithShape="1">
          <a:blip r:embed="rId7">
            <a:alphaModFix/>
          </a:blip>
          <a:srcRect b="0" l="0" r="0" t="0"/>
          <a:stretch/>
        </p:blipFill>
        <p:spPr>
          <a:xfrm>
            <a:off x="2902728" y="396748"/>
            <a:ext cx="433640" cy="969091"/>
          </a:xfrm>
          <a:prstGeom prst="rect">
            <a:avLst/>
          </a:prstGeom>
          <a:noFill/>
          <a:ln>
            <a:noFill/>
          </a:ln>
        </p:spPr>
      </p:pic>
      <p:pic>
        <p:nvPicPr>
          <p:cNvPr id="434" name="Google Shape;434;p302"/>
          <p:cNvPicPr preferRelativeResize="0"/>
          <p:nvPr/>
        </p:nvPicPr>
        <p:blipFill rotWithShape="1">
          <a:blip r:embed="rId8">
            <a:alphaModFix/>
          </a:blip>
          <a:srcRect b="0" l="0" r="0" t="0"/>
          <a:stretch/>
        </p:blipFill>
        <p:spPr>
          <a:xfrm>
            <a:off x="487680" y="2770265"/>
            <a:ext cx="1092974" cy="658735"/>
          </a:xfrm>
          <a:prstGeom prst="rect">
            <a:avLst/>
          </a:prstGeom>
          <a:noFill/>
          <a:ln>
            <a:noFill/>
          </a:ln>
        </p:spPr>
      </p:pic>
      <p:pic>
        <p:nvPicPr>
          <p:cNvPr id="435" name="Google Shape;435;p302"/>
          <p:cNvPicPr preferRelativeResize="0"/>
          <p:nvPr/>
        </p:nvPicPr>
        <p:blipFill rotWithShape="1">
          <a:blip r:embed="rId8">
            <a:alphaModFix/>
          </a:blip>
          <a:srcRect b="0" l="0" r="0" t="0"/>
          <a:stretch/>
        </p:blipFill>
        <p:spPr>
          <a:xfrm rot="10800000">
            <a:off x="4958295" y="2770265"/>
            <a:ext cx="1092974" cy="658735"/>
          </a:xfrm>
          <a:prstGeom prst="rect">
            <a:avLst/>
          </a:prstGeom>
          <a:noFill/>
          <a:ln>
            <a:noFill/>
          </a:ln>
        </p:spPr>
      </p:pic>
      <p:pic>
        <p:nvPicPr>
          <p:cNvPr id="436" name="Google Shape;436;p302"/>
          <p:cNvPicPr preferRelativeResize="0"/>
          <p:nvPr/>
        </p:nvPicPr>
        <p:blipFill rotWithShape="1">
          <a:blip r:embed="rId9">
            <a:alphaModFix/>
          </a:blip>
          <a:srcRect b="0" l="0" r="0" t="0"/>
          <a:stretch/>
        </p:blipFill>
        <p:spPr>
          <a:xfrm rot="10800000">
            <a:off x="1924167" y="2850283"/>
            <a:ext cx="2807270" cy="631354"/>
          </a:xfrm>
          <a:prstGeom prst="rect">
            <a:avLst/>
          </a:prstGeom>
          <a:noFill/>
          <a:ln>
            <a:noFill/>
          </a:ln>
        </p:spPr>
      </p:pic>
      <p:sp>
        <p:nvSpPr>
          <p:cNvPr id="437" name="Google Shape;437;p302"/>
          <p:cNvSpPr txBox="1"/>
          <p:nvPr/>
        </p:nvSpPr>
        <p:spPr>
          <a:xfrm rot="10800000">
            <a:off x="408832" y="3180636"/>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sp>
        <p:nvSpPr>
          <p:cNvPr id="438" name="Google Shape;438;p302"/>
          <p:cNvSpPr txBox="1"/>
          <p:nvPr/>
        </p:nvSpPr>
        <p:spPr>
          <a:xfrm rot="10800000">
            <a:off x="5257800" y="3158981"/>
            <a:ext cx="28488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6"/>
          <p:cNvSpPr txBox="1"/>
          <p:nvPr>
            <p:ph idx="1" type="body"/>
          </p:nvPr>
        </p:nvSpPr>
        <p:spPr>
          <a:xfrm>
            <a:off x="115410" y="-216976"/>
            <a:ext cx="11958221" cy="7074976"/>
          </a:xfrm>
          <a:prstGeom prst="rect">
            <a:avLst/>
          </a:prstGeom>
          <a:noFill/>
          <a:ln>
            <a:noFill/>
          </a:ln>
        </p:spPr>
        <p:txBody>
          <a:bodyPr anchorCtr="0" anchor="t" bIns="45700" lIns="45700" spcFirstLastPara="1" rIns="45700" wrap="square" tIns="45700">
            <a:normAutofit/>
          </a:bodyPr>
          <a:lstStyle/>
          <a:p>
            <a:pPr indent="349250" lvl="1" marL="0" rtl="0" algn="ctr">
              <a:lnSpc>
                <a:spcPct val="100000"/>
              </a:lnSpc>
              <a:spcBef>
                <a:spcPts val="600"/>
              </a:spcBef>
              <a:spcAft>
                <a:spcPts val="0"/>
              </a:spcAft>
              <a:buSzPts val="3600"/>
              <a:buNone/>
            </a:pPr>
            <a:br>
              <a:rPr lang="en-US" sz="3600">
                <a:solidFill>
                  <a:srgbClr val="18579B"/>
                </a:solidFill>
              </a:rPr>
            </a:br>
            <a:r>
              <a:rPr b="1" lang="en-US">
                <a:solidFill>
                  <a:srgbClr val="18579B"/>
                </a:solidFill>
              </a:rPr>
              <a:t>Objetivo: Cómo actúa un Juez de Pista de Pickleball</a:t>
            </a:r>
            <a:br>
              <a:rPr lang="en-US" sz="3600">
                <a:solidFill>
                  <a:srgbClr val="18579B"/>
                </a:solidFill>
              </a:rPr>
            </a:br>
            <a:endParaRPr/>
          </a:p>
          <a:p>
            <a:pPr indent="349250" lvl="1" marL="0" rtl="0" algn="ctr">
              <a:lnSpc>
                <a:spcPct val="100000"/>
              </a:lnSpc>
              <a:spcBef>
                <a:spcPts val="600"/>
              </a:spcBef>
              <a:spcAft>
                <a:spcPts val="0"/>
              </a:spcAft>
              <a:buSzPts val="3600"/>
              <a:buNone/>
            </a:pPr>
            <a:r>
              <a:rPr lang="en-US" sz="3000">
                <a:solidFill>
                  <a:srgbClr val="FF0000"/>
                </a:solidFill>
              </a:rPr>
              <a:t>Abreviaciones en este documento:</a:t>
            </a:r>
            <a:endParaRPr/>
          </a:p>
          <a:p>
            <a:pPr indent="349250" lvl="1" marL="0" rtl="0" algn="ctr">
              <a:lnSpc>
                <a:spcPct val="100000"/>
              </a:lnSpc>
              <a:spcBef>
                <a:spcPts val="600"/>
              </a:spcBef>
              <a:spcAft>
                <a:spcPts val="0"/>
              </a:spcAft>
              <a:buSzPts val="3600"/>
              <a:buNone/>
            </a:pPr>
            <a:r>
              <a:rPr lang="en-US" sz="3000">
                <a:solidFill>
                  <a:srgbClr val="18579B"/>
                </a:solidFill>
              </a:rPr>
              <a:t>JP.- Juez de Pista</a:t>
            </a:r>
            <a:endParaRPr/>
          </a:p>
          <a:p>
            <a:pPr indent="349250" lvl="1" marL="0" rtl="0" algn="ctr">
              <a:lnSpc>
                <a:spcPct val="100000"/>
              </a:lnSpc>
              <a:spcBef>
                <a:spcPts val="600"/>
              </a:spcBef>
              <a:spcAft>
                <a:spcPts val="0"/>
              </a:spcAft>
              <a:buSzPts val="3600"/>
              <a:buNone/>
            </a:pPr>
            <a:r>
              <a:rPr lang="en-US" sz="3000">
                <a:solidFill>
                  <a:srgbClr val="18579B"/>
                </a:solidFill>
              </a:rPr>
              <a:t>JA.- Juez Árbitro</a:t>
            </a:r>
            <a:endParaRPr/>
          </a:p>
          <a:p>
            <a:pPr indent="349250" lvl="1" marL="0" rtl="0" algn="ctr">
              <a:lnSpc>
                <a:spcPct val="100000"/>
              </a:lnSpc>
              <a:spcBef>
                <a:spcPts val="600"/>
              </a:spcBef>
              <a:spcAft>
                <a:spcPts val="0"/>
              </a:spcAft>
              <a:buSzPts val="3600"/>
              <a:buNone/>
            </a:pPr>
            <a:r>
              <a:rPr lang="en-US" sz="3000">
                <a:solidFill>
                  <a:srgbClr val="18579B"/>
                </a:solidFill>
              </a:rPr>
              <a:t>JL.- Juez de Línea</a:t>
            </a:r>
            <a:endParaRPr/>
          </a:p>
          <a:p>
            <a:pPr indent="349250" lvl="1" marL="0" rtl="0" algn="ctr">
              <a:lnSpc>
                <a:spcPct val="100000"/>
              </a:lnSpc>
              <a:spcBef>
                <a:spcPts val="600"/>
              </a:spcBef>
              <a:spcAft>
                <a:spcPts val="0"/>
              </a:spcAft>
              <a:buSzPts val="3600"/>
              <a:buNone/>
            </a:pPr>
            <a:r>
              <a:rPr lang="en-US" sz="3000">
                <a:solidFill>
                  <a:srgbClr val="18579B"/>
                </a:solidFill>
              </a:rPr>
              <a:t>DT.- Director de Torneo</a:t>
            </a:r>
            <a:endParaRPr/>
          </a:p>
          <a:p>
            <a:pPr indent="349250" lvl="1" marL="0" rtl="0" algn="ctr">
              <a:lnSpc>
                <a:spcPct val="100000"/>
              </a:lnSpc>
              <a:spcBef>
                <a:spcPts val="600"/>
              </a:spcBef>
              <a:spcAft>
                <a:spcPts val="0"/>
              </a:spcAft>
              <a:buSzPts val="3600"/>
              <a:buNone/>
            </a:pPr>
            <a:r>
              <a:rPr lang="en-US" sz="3000">
                <a:solidFill>
                  <a:srgbClr val="18579B"/>
                </a:solidFill>
              </a:rPr>
              <a:t>ZNV.- Zona de No Volea</a:t>
            </a:r>
            <a:endParaRPr/>
          </a:p>
          <a:p>
            <a:pPr indent="349250" lvl="1" marL="0" rtl="0" algn="ctr">
              <a:lnSpc>
                <a:spcPct val="100000"/>
              </a:lnSpc>
              <a:spcBef>
                <a:spcPts val="600"/>
              </a:spcBef>
              <a:spcAft>
                <a:spcPts val="0"/>
              </a:spcAft>
              <a:buSzPts val="3600"/>
              <a:buNone/>
            </a:pPr>
            <a:r>
              <a:rPr lang="en-US" sz="3000">
                <a:solidFill>
                  <a:srgbClr val="18579B"/>
                </a:solidFill>
              </a:rPr>
              <a:t>AV.- Advertencia Verbal</a:t>
            </a:r>
            <a:endParaRPr/>
          </a:p>
          <a:p>
            <a:pPr indent="349250" lvl="1" marL="0" rtl="0" algn="ctr">
              <a:lnSpc>
                <a:spcPct val="100000"/>
              </a:lnSpc>
              <a:spcBef>
                <a:spcPts val="600"/>
              </a:spcBef>
              <a:spcAft>
                <a:spcPts val="0"/>
              </a:spcAft>
              <a:buSzPts val="3600"/>
              <a:buNone/>
            </a:pPr>
            <a:r>
              <a:rPr lang="en-US" sz="3000">
                <a:solidFill>
                  <a:srgbClr val="18579B"/>
                </a:solidFill>
              </a:rPr>
              <a:t>AT.- Advertencia Técnica</a:t>
            </a:r>
            <a:endParaRPr/>
          </a:p>
          <a:p>
            <a:pPr indent="349250" lvl="1" marL="0" rtl="0" algn="ctr">
              <a:lnSpc>
                <a:spcPct val="100000"/>
              </a:lnSpc>
              <a:spcBef>
                <a:spcPts val="600"/>
              </a:spcBef>
              <a:spcAft>
                <a:spcPts val="0"/>
              </a:spcAft>
              <a:buSzPts val="3600"/>
              <a:buNone/>
            </a:pPr>
            <a:r>
              <a:rPr lang="en-US" sz="3000">
                <a:solidFill>
                  <a:srgbClr val="18579B"/>
                </a:solidFill>
              </a:rPr>
              <a:t>FT.- Falta Técnica</a:t>
            </a:r>
            <a:endParaRPr/>
          </a:p>
        </p:txBody>
      </p:sp>
      <p:sp>
        <p:nvSpPr>
          <p:cNvPr id="67" name="Google Shape;67;p6"/>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2"/>
          <p:cNvSpPr txBox="1"/>
          <p:nvPr/>
        </p:nvSpPr>
        <p:spPr>
          <a:xfrm>
            <a:off x="0" y="651359"/>
            <a:ext cx="12192000" cy="6205500"/>
          </a:xfrm>
          <a:prstGeom prst="rect">
            <a:avLst/>
          </a:prstGeom>
          <a:noFill/>
          <a:ln>
            <a:noFill/>
          </a:ln>
        </p:spPr>
        <p:txBody>
          <a:bodyPr anchorCtr="0" anchor="t" bIns="45700" lIns="45700" spcFirstLastPara="1" rIns="45700" wrap="square" tIns="45700">
            <a:noAutofit/>
          </a:bodyPr>
          <a:lstStyle/>
          <a:p>
            <a:pPr indent="-228600" lvl="0" marL="457200" marR="0" rtl="0" algn="l">
              <a:lnSpc>
                <a:spcPct val="100000"/>
              </a:lnSpc>
              <a:spcBef>
                <a:spcPts val="0"/>
              </a:spcBef>
              <a:spcAft>
                <a:spcPts val="0"/>
              </a:spcAft>
              <a:buClr>
                <a:srgbClr val="6FB7D7"/>
              </a:buClr>
              <a:buSzPts val="1980"/>
              <a:buFont typeface="Calibri"/>
              <a:buNone/>
            </a:pPr>
            <a:r>
              <a:rPr b="1" i="0" lang="en-US" sz="3200" u="none" cap="none" strike="noStrike">
                <a:solidFill>
                  <a:srgbClr val="595959"/>
                </a:solidFill>
                <a:latin typeface="Calibri"/>
                <a:ea typeface="Calibri"/>
                <a:cs typeface="Calibri"/>
                <a:sym typeface="Calibri"/>
              </a:rPr>
              <a:t>Puntos importantes a recordar</a:t>
            </a:r>
            <a:endParaRPr b="0" i="0" sz="1400" u="none" cap="none" strike="noStrike">
              <a:solidFill>
                <a:srgbClr val="000000"/>
              </a:solidFill>
              <a:latin typeface="Arial"/>
              <a:ea typeface="Arial"/>
              <a:cs typeface="Arial"/>
              <a:sym typeface="Arial"/>
            </a:endParaRPr>
          </a:p>
          <a:p>
            <a:pPr indent="-514350" lvl="0" marL="742950" marR="0" rtl="0" algn="l">
              <a:lnSpc>
                <a:spcPct val="100000"/>
              </a:lnSpc>
              <a:spcBef>
                <a:spcPts val="0"/>
              </a:spcBef>
              <a:spcAft>
                <a:spcPts val="0"/>
              </a:spcAft>
              <a:buClr>
                <a:srgbClr val="6FB7D7"/>
              </a:buClr>
              <a:buSzPts val="1980"/>
              <a:buFont typeface="Calibri"/>
              <a:buAutoNum type="arabicPeriod"/>
            </a:pPr>
            <a:r>
              <a:rPr b="0" i="0" lang="en-US" sz="3200" u="none" cap="none" strike="noStrike">
                <a:solidFill>
                  <a:srgbClr val="595959"/>
                </a:solidFill>
                <a:latin typeface="Calibri"/>
                <a:ea typeface="Calibri"/>
                <a:cs typeface="Calibri"/>
                <a:sym typeface="Calibri"/>
              </a:rPr>
              <a:t>Es responsable de la conducción del Partido.</a:t>
            </a:r>
            <a:endParaRPr b="0" i="0" sz="1400" u="none" cap="none" strike="noStrike">
              <a:solidFill>
                <a:srgbClr val="000000"/>
              </a:solidFill>
              <a:latin typeface="Arial"/>
              <a:ea typeface="Arial"/>
              <a:cs typeface="Arial"/>
              <a:sym typeface="Arial"/>
            </a:endParaRPr>
          </a:p>
          <a:p>
            <a:pPr indent="-514350" lvl="0" marL="742950" marR="0" rtl="0" algn="l">
              <a:lnSpc>
                <a:spcPct val="100000"/>
              </a:lnSpc>
              <a:spcBef>
                <a:spcPts val="1200"/>
              </a:spcBef>
              <a:spcAft>
                <a:spcPts val="0"/>
              </a:spcAft>
              <a:buClr>
                <a:srgbClr val="6FB7D7"/>
              </a:buClr>
              <a:buSzPts val="1980"/>
              <a:buFont typeface="Calibri"/>
              <a:buAutoNum type="arabicPeriod"/>
            </a:pPr>
            <a:r>
              <a:rPr b="0" i="0" lang="en-US" sz="3200" u="none" cap="none" strike="noStrike">
                <a:solidFill>
                  <a:srgbClr val="595959"/>
                </a:solidFill>
                <a:latin typeface="Calibri"/>
                <a:ea typeface="Calibri"/>
                <a:cs typeface="Calibri"/>
                <a:sym typeface="Calibri"/>
              </a:rPr>
              <a:t>Mantenga la fluidez del juego:</a:t>
            </a:r>
            <a:endParaRPr b="0" i="0" sz="1400" u="none" cap="none" strike="noStrike">
              <a:solidFill>
                <a:srgbClr val="000000"/>
              </a:solidFill>
              <a:latin typeface="Arial"/>
              <a:ea typeface="Arial"/>
              <a:cs typeface="Arial"/>
              <a:sym typeface="Arial"/>
            </a:endParaRPr>
          </a:p>
          <a:p>
            <a:pPr indent="-514350" lvl="1" marL="1200150" marR="0" rtl="0" algn="l">
              <a:lnSpc>
                <a:spcPct val="100000"/>
              </a:lnSpc>
              <a:spcBef>
                <a:spcPts val="1200"/>
              </a:spcBef>
              <a:spcAft>
                <a:spcPts val="0"/>
              </a:spcAft>
              <a:buClr>
                <a:srgbClr val="6FB7D7"/>
              </a:buClr>
              <a:buSzPts val="1980"/>
              <a:buFont typeface="Arial"/>
              <a:buAutoNum type="arabicPeriod"/>
            </a:pPr>
            <a:r>
              <a:rPr b="0" i="0" lang="en-US" sz="2800" u="none" cap="none" strike="noStrike">
                <a:solidFill>
                  <a:srgbClr val="595959"/>
                </a:solidFill>
                <a:latin typeface="Calibri"/>
                <a:ea typeface="Calibri"/>
                <a:cs typeface="Calibri"/>
                <a:sym typeface="Calibri"/>
              </a:rPr>
              <a:t>Haga con prontitud los cantos de puntos, segundos sacadores y side-outs.</a:t>
            </a:r>
            <a:endParaRPr b="0" i="0" sz="2800" u="none" cap="none" strike="noStrike">
              <a:solidFill>
                <a:srgbClr val="000000"/>
              </a:solidFill>
              <a:latin typeface="Arial"/>
              <a:ea typeface="Arial"/>
              <a:cs typeface="Arial"/>
              <a:sym typeface="Arial"/>
            </a:endParaRPr>
          </a:p>
          <a:p>
            <a:pPr indent="-514350" lvl="1" marL="1200150" marR="0" rtl="0" algn="l">
              <a:lnSpc>
                <a:spcPct val="100000"/>
              </a:lnSpc>
              <a:spcBef>
                <a:spcPts val="1200"/>
              </a:spcBef>
              <a:spcAft>
                <a:spcPts val="0"/>
              </a:spcAft>
              <a:buClr>
                <a:srgbClr val="6FB7D7"/>
              </a:buClr>
              <a:buSzPts val="1980"/>
              <a:buFont typeface="Arial"/>
              <a:buAutoNum type="arabicPeriod"/>
            </a:pPr>
            <a:r>
              <a:rPr b="0" i="0" lang="en-US" sz="2800" u="none" cap="none" strike="noStrike">
                <a:solidFill>
                  <a:srgbClr val="595959"/>
                </a:solidFill>
                <a:latin typeface="Calibri"/>
                <a:ea typeface="Calibri"/>
                <a:cs typeface="Calibri"/>
                <a:sym typeface="Calibri"/>
              </a:rPr>
              <a:t>Marque adecuadamente la hoja de puntuación.</a:t>
            </a:r>
            <a:endParaRPr b="0" i="0" sz="2800" u="none" cap="none" strike="noStrike">
              <a:solidFill>
                <a:srgbClr val="000000"/>
              </a:solidFill>
              <a:latin typeface="Arial"/>
              <a:ea typeface="Arial"/>
              <a:cs typeface="Arial"/>
              <a:sym typeface="Arial"/>
            </a:endParaRPr>
          </a:p>
          <a:p>
            <a:pPr indent="-514350" lvl="1" marL="1200150" marR="0" rtl="0" algn="l">
              <a:lnSpc>
                <a:spcPct val="100000"/>
              </a:lnSpc>
              <a:spcBef>
                <a:spcPts val="1200"/>
              </a:spcBef>
              <a:spcAft>
                <a:spcPts val="0"/>
              </a:spcAft>
              <a:buClr>
                <a:srgbClr val="6FB7D7"/>
              </a:buClr>
              <a:buSzPts val="1980"/>
              <a:buFont typeface="Arial"/>
              <a:buAutoNum type="arabicPeriod"/>
            </a:pPr>
            <a:r>
              <a:rPr b="0" i="0" lang="en-US" sz="2800" u="none" cap="none" strike="noStrike">
                <a:solidFill>
                  <a:srgbClr val="595959"/>
                </a:solidFill>
                <a:latin typeface="Calibri"/>
                <a:ea typeface="Calibri"/>
                <a:cs typeface="Calibri"/>
                <a:sym typeface="Calibri"/>
              </a:rPr>
              <a:t>Mueva eficientemente la pinza de sacador.</a:t>
            </a:r>
            <a:endParaRPr/>
          </a:p>
          <a:p>
            <a:pPr indent="-514350" lvl="1" marL="1200150" marR="0" rtl="0" algn="l">
              <a:lnSpc>
                <a:spcPct val="100000"/>
              </a:lnSpc>
              <a:spcBef>
                <a:spcPts val="1200"/>
              </a:spcBef>
              <a:spcAft>
                <a:spcPts val="0"/>
              </a:spcAft>
              <a:buClr>
                <a:srgbClr val="6FB7D7"/>
              </a:buClr>
              <a:buSzPts val="1980"/>
              <a:buFont typeface="Arial"/>
              <a:buAutoNum type="arabicPeriod"/>
            </a:pPr>
            <a:r>
              <a:rPr b="0" i="0" lang="en-US" sz="2800" u="none" cap="none" strike="noStrike">
                <a:solidFill>
                  <a:srgbClr val="595959"/>
                </a:solidFill>
                <a:latin typeface="Calibri"/>
                <a:ea typeface="Calibri"/>
                <a:cs typeface="Calibri"/>
                <a:sym typeface="Calibri"/>
              </a:rPr>
              <a:t>Comuníquese con los jugadores usando un tono profesional evitando conversaciones innecesarias.</a:t>
            </a:r>
            <a:endParaRPr b="0" i="0" sz="2800" u="none" cap="none" strike="noStrike">
              <a:solidFill>
                <a:srgbClr val="000000"/>
              </a:solidFill>
              <a:latin typeface="Arial"/>
              <a:ea typeface="Arial"/>
              <a:cs typeface="Arial"/>
              <a:sym typeface="Arial"/>
            </a:endParaRPr>
          </a:p>
          <a:p>
            <a:pPr indent="-514350" lvl="1" marL="1200150" marR="0" rtl="0" algn="l">
              <a:lnSpc>
                <a:spcPct val="100000"/>
              </a:lnSpc>
              <a:spcBef>
                <a:spcPts val="1200"/>
              </a:spcBef>
              <a:spcAft>
                <a:spcPts val="0"/>
              </a:spcAft>
              <a:buClr>
                <a:srgbClr val="6FB7D7"/>
              </a:buClr>
              <a:buSzPts val="1980"/>
              <a:buFont typeface="Arial"/>
              <a:buAutoNum type="arabicPeriod"/>
            </a:pPr>
            <a:r>
              <a:rPr b="0" i="0" lang="en-US" sz="2800" u="none" cap="none" strike="noStrike">
                <a:solidFill>
                  <a:srgbClr val="595959"/>
                </a:solidFill>
                <a:latin typeface="Calibri"/>
                <a:ea typeface="Calibri"/>
                <a:cs typeface="Calibri"/>
                <a:sym typeface="Calibri"/>
              </a:rPr>
              <a:t>Mantenga una actitud atenta, segura y relajada.</a:t>
            </a:r>
            <a:endParaRPr b="0" i="0" sz="2800" u="none" cap="none" strike="noStrike">
              <a:solidFill>
                <a:srgbClr val="595959"/>
              </a:solidFill>
              <a:latin typeface="Calibri"/>
              <a:ea typeface="Calibri"/>
              <a:cs typeface="Calibri"/>
              <a:sym typeface="Calibri"/>
            </a:endParaRPr>
          </a:p>
          <a:p>
            <a:pPr indent="-514350" lvl="1" marL="1200150" marR="0" rtl="0" algn="l">
              <a:lnSpc>
                <a:spcPct val="100000"/>
              </a:lnSpc>
              <a:spcBef>
                <a:spcPts val="1200"/>
              </a:spcBef>
              <a:spcAft>
                <a:spcPts val="1200"/>
              </a:spcAft>
              <a:buClr>
                <a:srgbClr val="6FB7D7"/>
              </a:buClr>
              <a:buSzPts val="1980"/>
              <a:buFont typeface="Arial"/>
              <a:buAutoNum type="arabicPeriod"/>
            </a:pPr>
            <a:r>
              <a:rPr b="0" i="0" lang="en-US" sz="2800" u="none" cap="none" strike="noStrike">
                <a:solidFill>
                  <a:srgbClr val="595959"/>
                </a:solidFill>
                <a:latin typeface="Calibri"/>
                <a:ea typeface="Calibri"/>
                <a:cs typeface="Calibri"/>
                <a:sym typeface="Calibri"/>
              </a:rPr>
              <a:t>Manténgase alerta y concentrado en lo que suceda en la pista, no se distraiga con actividades ajenas.</a:t>
            </a:r>
            <a:endParaRPr b="0" i="0" sz="2800" u="none" cap="none" strike="noStrike">
              <a:solidFill>
                <a:srgbClr val="595959"/>
              </a:solidFill>
              <a:latin typeface="Calibri"/>
              <a:ea typeface="Calibri"/>
              <a:cs typeface="Calibri"/>
              <a:sym typeface="Calibri"/>
            </a:endParaRPr>
          </a:p>
        </p:txBody>
      </p:sp>
      <p:sp>
        <p:nvSpPr>
          <p:cNvPr id="444" name="Google Shape;444;p22"/>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445" name="Google Shape;445;p22"/>
          <p:cNvSpPr txBox="1"/>
          <p:nvPr>
            <p:ph idx="1" type="body"/>
          </p:nvPr>
        </p:nvSpPr>
        <p:spPr>
          <a:xfrm>
            <a:off x="295376" y="0"/>
            <a:ext cx="11601248" cy="652650"/>
          </a:xfrm>
          <a:prstGeom prst="rect">
            <a:avLst/>
          </a:prstGeom>
          <a:noFill/>
          <a:ln>
            <a:noFill/>
          </a:ln>
        </p:spPr>
        <p:txBody>
          <a:bodyPr anchorCtr="0" anchor="t" bIns="45700" lIns="45700" spcFirstLastPara="1" rIns="45700" wrap="square" tIns="45700">
            <a:noAutofit/>
          </a:bodyPr>
          <a:lstStyle/>
          <a:p>
            <a:pPr indent="0" lvl="0" marL="0" rtl="0" algn="ctr">
              <a:lnSpc>
                <a:spcPct val="90000"/>
              </a:lnSpc>
              <a:spcBef>
                <a:spcPts val="0"/>
              </a:spcBef>
              <a:spcAft>
                <a:spcPts val="0"/>
              </a:spcAft>
              <a:buSzPts val="4400"/>
              <a:buFont typeface="Noto Sans Symbols"/>
              <a:buNone/>
            </a:pPr>
            <a:r>
              <a:rPr b="1" i="1" lang="en-US" sz="4400" u="none"/>
              <a:t>Arbitraje de un Partido (</a:t>
            </a:r>
            <a:r>
              <a:rPr b="1" i="1" lang="en-US" sz="4400"/>
              <a:t>JPN</a:t>
            </a:r>
            <a:r>
              <a:rPr b="1" i="1" lang="en-US" sz="4400" u="none"/>
              <a:t>)</a:t>
            </a:r>
            <a:endParaRPr b="1" i="1" sz="3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03"/>
          <p:cNvSpPr/>
          <p:nvPr/>
        </p:nvSpPr>
        <p:spPr>
          <a:xfrm>
            <a:off x="295375" y="652650"/>
            <a:ext cx="11896625" cy="609397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600"/>
              <a:buFont typeface="Arial"/>
              <a:buAutoNum type="arabicPeriod"/>
            </a:pPr>
            <a:r>
              <a:rPr b="0" i="0" lang="en-US" sz="2600" u="none" cap="none" strike="noStrike">
                <a:solidFill>
                  <a:srgbClr val="000000"/>
                </a:solidFill>
                <a:latin typeface="Arial"/>
                <a:ea typeface="Arial"/>
                <a:cs typeface="Arial"/>
                <a:sym typeface="Arial"/>
              </a:rPr>
              <a:t>Errores de posición del jugador y secuencia del servidor: </a:t>
            </a:r>
            <a:r>
              <a:rPr b="0" i="0" lang="en-US" sz="2600" u="none" cap="none" strike="noStrike">
                <a:solidFill>
                  <a:srgbClr val="7030A0"/>
                </a:solidFill>
                <a:latin typeface="Arial"/>
                <a:ea typeface="Arial"/>
                <a:cs typeface="Arial"/>
                <a:sym typeface="Arial"/>
              </a:rPr>
              <a:t>diligente en confirmar la corrección</a:t>
            </a:r>
            <a:r>
              <a:rPr b="0" i="0" lang="en-US" sz="2600" u="none" cap="none" strike="noStrike">
                <a:solidFill>
                  <a:srgbClr val="000000"/>
                </a:solidFill>
                <a:latin typeface="Arial"/>
                <a:ea typeface="Arial"/>
                <a:cs typeface="Arial"/>
                <a:sym typeface="Arial"/>
              </a:rPr>
              <a:t> antes de cantar el marcador para comenzar un rally.</a:t>
            </a:r>
            <a:endParaRPr/>
          </a:p>
          <a:p>
            <a:pPr indent="-342900" lvl="0" marL="342900" marR="0" rtl="0" algn="l">
              <a:lnSpc>
                <a:spcPct val="100000"/>
              </a:lnSpc>
              <a:spcBef>
                <a:spcPts val="0"/>
              </a:spcBef>
              <a:spcAft>
                <a:spcPts val="0"/>
              </a:spcAft>
              <a:buClr>
                <a:srgbClr val="000000"/>
              </a:buClr>
              <a:buSzPts val="2600"/>
              <a:buFont typeface="Arial"/>
              <a:buAutoNum type="arabicPeriod"/>
            </a:pPr>
            <a:r>
              <a:rPr b="0" i="0" lang="en-US" sz="2600" u="none" cap="none" strike="noStrike">
                <a:solidFill>
                  <a:srgbClr val="000000"/>
                </a:solidFill>
                <a:latin typeface="Arial"/>
                <a:ea typeface="Arial"/>
                <a:cs typeface="Arial"/>
                <a:sym typeface="Arial"/>
              </a:rPr>
              <a:t>Stacking (australiana): </a:t>
            </a:r>
            <a:r>
              <a:rPr b="0" i="0" lang="en-US" sz="2600" u="none" cap="none" strike="noStrike">
                <a:solidFill>
                  <a:srgbClr val="7030A0"/>
                </a:solidFill>
                <a:latin typeface="Arial"/>
                <a:ea typeface="Arial"/>
                <a:cs typeface="Arial"/>
                <a:sym typeface="Arial"/>
              </a:rPr>
              <a:t>concéntrese sólo en el servidor correcto y en el receptor correcto</a:t>
            </a:r>
            <a:r>
              <a:rPr b="0" i="0" lang="en-US" sz="2600" u="none" cap="none" strike="noStrike">
                <a:solidFill>
                  <a:srgbClr val="000000"/>
                </a:solidFill>
                <a:latin typeface="Arial"/>
                <a:ea typeface="Arial"/>
                <a:cs typeface="Arial"/>
                <a:sym typeface="Arial"/>
              </a:rPr>
              <a:t> según el marcador (par o impar) que ha marcado en la planilla. Ignore dónde se encuentra cualquiera de los compañeros, salvo que no estén en su lado de la red.</a:t>
            </a:r>
            <a:endParaRPr/>
          </a:p>
          <a:p>
            <a:pPr indent="-342900" lvl="0" marL="342900" marR="0" rtl="0" algn="l">
              <a:lnSpc>
                <a:spcPct val="100000"/>
              </a:lnSpc>
              <a:spcBef>
                <a:spcPts val="0"/>
              </a:spcBef>
              <a:spcAft>
                <a:spcPts val="0"/>
              </a:spcAft>
              <a:buClr>
                <a:srgbClr val="000000"/>
              </a:buClr>
              <a:buSzPts val="2600"/>
              <a:buFont typeface="Arial"/>
              <a:buAutoNum type="arabicPeriod"/>
            </a:pPr>
            <a:r>
              <a:rPr b="0" i="0" lang="en-US" sz="2600" u="none" cap="none" strike="noStrike">
                <a:solidFill>
                  <a:srgbClr val="000000"/>
                </a:solidFill>
                <a:latin typeface="Arial"/>
                <a:ea typeface="Arial"/>
                <a:cs typeface="Arial"/>
                <a:sym typeface="Arial"/>
              </a:rPr>
              <a:t>Preguntas sobre las posiciones correctas de los jugadores o la secuencia del servidor: </a:t>
            </a:r>
            <a:r>
              <a:rPr b="0" i="0" lang="en-US" sz="2600" u="none" cap="none" strike="noStrike">
                <a:solidFill>
                  <a:srgbClr val="7030A0"/>
                </a:solidFill>
                <a:latin typeface="Arial"/>
                <a:ea typeface="Arial"/>
                <a:cs typeface="Arial"/>
                <a:sym typeface="Arial"/>
              </a:rPr>
              <a:t>el JP es responsable de corregir los errores de posición del jugador y secuencia del servidor </a:t>
            </a:r>
            <a:r>
              <a:rPr b="0" i="0" lang="en-US" sz="2600" u="none" cap="none" strike="noStrike">
                <a:solidFill>
                  <a:srgbClr val="000000"/>
                </a:solidFill>
                <a:latin typeface="Arial"/>
                <a:ea typeface="Arial"/>
                <a:cs typeface="Arial"/>
                <a:sym typeface="Arial"/>
              </a:rPr>
              <a:t>antes de anunciar el marcador al comienzo de cada jugada.</a:t>
            </a:r>
            <a:endParaRPr/>
          </a:p>
          <a:p>
            <a:pPr indent="-342900" lvl="0" marL="342900" marR="0" rtl="0" algn="l">
              <a:lnSpc>
                <a:spcPct val="100000"/>
              </a:lnSpc>
              <a:spcBef>
                <a:spcPts val="0"/>
              </a:spcBef>
              <a:spcAft>
                <a:spcPts val="0"/>
              </a:spcAft>
              <a:buClr>
                <a:srgbClr val="000000"/>
              </a:buClr>
              <a:buSzPts val="2600"/>
              <a:buFont typeface="Arial"/>
              <a:buAutoNum type="arabicPeriod"/>
            </a:pPr>
            <a:r>
              <a:rPr b="0" i="0" lang="en-US" sz="2600" u="none" cap="none" strike="noStrike">
                <a:solidFill>
                  <a:srgbClr val="000000"/>
                </a:solidFill>
                <a:latin typeface="Arial"/>
                <a:ea typeface="Arial"/>
                <a:cs typeface="Arial"/>
                <a:sym typeface="Arial"/>
              </a:rPr>
              <a:t>Preguntas y desafíos sobre la puntuación: La oportunidad de cuestionar un marcador erróneo finaliza cuando la pelota es golpeada para devolver el servicio (resto) o la pelota queda muerta, lo que ocurra primero. Si el marcador es correcto </a:t>
            </a:r>
            <a:r>
              <a:rPr b="1" i="0" lang="en-US" sz="2600" u="sng" cap="none" strike="noStrike">
                <a:solidFill>
                  <a:srgbClr val="000000"/>
                </a:solidFill>
                <a:latin typeface="Arial"/>
                <a:ea typeface="Arial"/>
                <a:cs typeface="Arial"/>
                <a:sym typeface="Arial"/>
              </a:rPr>
              <a:t>sólo</a:t>
            </a:r>
            <a:r>
              <a:rPr b="0" i="0" lang="en-US" sz="2600" u="none" cap="none" strike="noStrike">
                <a:solidFill>
                  <a:srgbClr val="000000"/>
                </a:solidFill>
                <a:latin typeface="Arial"/>
                <a:ea typeface="Arial"/>
                <a:cs typeface="Arial"/>
                <a:sym typeface="Arial"/>
              </a:rPr>
              <a:t> hasta que se produce el saque. Un marcador cuestionado después del resto “se ignora”.</a:t>
            </a:r>
            <a:endParaRPr/>
          </a:p>
        </p:txBody>
      </p:sp>
      <p:sp>
        <p:nvSpPr>
          <p:cNvPr id="451" name="Google Shape;451;p303"/>
          <p:cNvSpPr txBox="1"/>
          <p:nvPr>
            <p:ph idx="1" type="body"/>
          </p:nvPr>
        </p:nvSpPr>
        <p:spPr>
          <a:xfrm>
            <a:off x="295376" y="0"/>
            <a:ext cx="11601248" cy="652650"/>
          </a:xfrm>
          <a:prstGeom prst="rect">
            <a:avLst/>
          </a:prstGeom>
          <a:noFill/>
          <a:ln>
            <a:noFill/>
          </a:ln>
        </p:spPr>
        <p:txBody>
          <a:bodyPr anchorCtr="0" anchor="t" bIns="45700" lIns="45700" spcFirstLastPara="1" rIns="45700" wrap="square" tIns="45700">
            <a:noAutofit/>
          </a:bodyPr>
          <a:lstStyle/>
          <a:p>
            <a:pPr indent="0" lvl="0" marL="0" rtl="0" algn="ctr">
              <a:lnSpc>
                <a:spcPct val="90000"/>
              </a:lnSpc>
              <a:spcBef>
                <a:spcPts val="0"/>
              </a:spcBef>
              <a:spcAft>
                <a:spcPts val="0"/>
              </a:spcAft>
              <a:buSzPts val="4400"/>
              <a:buFont typeface="Noto Sans Symbols"/>
              <a:buNone/>
            </a:pPr>
            <a:r>
              <a:rPr b="1" i="1" lang="en-US" sz="4400" u="none">
                <a:solidFill>
                  <a:srgbClr val="7030A0"/>
                </a:solidFill>
              </a:rPr>
              <a:t>Situaciones Clave e Infracciones de reglas</a:t>
            </a:r>
            <a:endParaRPr b="1" i="1" sz="3200">
              <a:solidFill>
                <a:srgbClr val="7030A0"/>
              </a:solidFill>
              <a:latin typeface="Calibri"/>
              <a:ea typeface="Calibri"/>
              <a:cs typeface="Calibri"/>
              <a:sym typeface="Calibri"/>
            </a:endParaRPr>
          </a:p>
        </p:txBody>
      </p:sp>
      <p:sp>
        <p:nvSpPr>
          <p:cNvPr id="452" name="Google Shape;452;p303"/>
          <p:cNvSpPr txBox="1"/>
          <p:nvPr>
            <p:ph idx="12" type="sldNum"/>
          </p:nvPr>
        </p:nvSpPr>
        <p:spPr>
          <a:xfrm>
            <a:off x="11579314" y="6194715"/>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04"/>
          <p:cNvSpPr txBox="1"/>
          <p:nvPr>
            <p:ph idx="1" type="body"/>
          </p:nvPr>
        </p:nvSpPr>
        <p:spPr>
          <a:xfrm>
            <a:off x="295376" y="0"/>
            <a:ext cx="11601248" cy="652650"/>
          </a:xfrm>
          <a:prstGeom prst="rect">
            <a:avLst/>
          </a:prstGeom>
          <a:noFill/>
          <a:ln>
            <a:noFill/>
          </a:ln>
        </p:spPr>
        <p:txBody>
          <a:bodyPr anchorCtr="0" anchor="t" bIns="45700" lIns="45700" spcFirstLastPara="1" rIns="45700" wrap="square" tIns="45700">
            <a:noAutofit/>
          </a:bodyPr>
          <a:lstStyle/>
          <a:p>
            <a:pPr indent="0" lvl="0" marL="0" rtl="0" algn="ctr">
              <a:lnSpc>
                <a:spcPct val="90000"/>
              </a:lnSpc>
              <a:spcBef>
                <a:spcPts val="0"/>
              </a:spcBef>
              <a:spcAft>
                <a:spcPts val="0"/>
              </a:spcAft>
              <a:buSzPts val="4400"/>
              <a:buFont typeface="Noto Sans Symbols"/>
              <a:buNone/>
            </a:pPr>
            <a:r>
              <a:rPr b="1" i="1" lang="en-US" sz="4400" u="none">
                <a:solidFill>
                  <a:srgbClr val="7030A0"/>
                </a:solidFill>
              </a:rPr>
              <a:t>Situaciones Clave e Infracciones de reglas </a:t>
            </a:r>
            <a:r>
              <a:rPr b="1" i="1" lang="en-US" sz="3600" u="none">
                <a:solidFill>
                  <a:srgbClr val="7030A0"/>
                </a:solidFill>
              </a:rPr>
              <a:t>(cont)</a:t>
            </a:r>
            <a:endParaRPr b="1" i="1" sz="3600">
              <a:solidFill>
                <a:srgbClr val="7030A0"/>
              </a:solidFill>
              <a:latin typeface="Calibri"/>
              <a:ea typeface="Calibri"/>
              <a:cs typeface="Calibri"/>
              <a:sym typeface="Calibri"/>
            </a:endParaRPr>
          </a:p>
        </p:txBody>
      </p:sp>
      <p:sp>
        <p:nvSpPr>
          <p:cNvPr id="458" name="Google Shape;458;p304"/>
          <p:cNvSpPr txBox="1"/>
          <p:nvPr>
            <p:ph idx="12" type="sldNum"/>
          </p:nvPr>
        </p:nvSpPr>
        <p:spPr>
          <a:xfrm>
            <a:off x="11544997" y="6205350"/>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459" name="Google Shape;459;p304"/>
          <p:cNvSpPr/>
          <p:nvPr/>
        </p:nvSpPr>
        <p:spPr>
          <a:xfrm>
            <a:off x="295375" y="652650"/>
            <a:ext cx="11555965" cy="6278642"/>
          </a:xfrm>
          <a:prstGeom prst="rect">
            <a:avLst/>
          </a:prstGeom>
          <a:noFill/>
          <a:ln>
            <a:noFill/>
          </a:ln>
        </p:spPr>
        <p:txBody>
          <a:bodyPr anchorCtr="0" anchor="t" bIns="45700" lIns="91425" spcFirstLastPara="1" rIns="91425" wrap="square" tIns="45700">
            <a:spAutoFit/>
          </a:bodyPr>
          <a:lstStyle/>
          <a:p>
            <a:pPr indent="-324000" lvl="0" marL="324000" marR="0" rtl="0" algn="l">
              <a:lnSpc>
                <a:spcPct val="100000"/>
              </a:lnSpc>
              <a:spcBef>
                <a:spcPts val="0"/>
              </a:spcBef>
              <a:spcAft>
                <a:spcPts val="0"/>
              </a:spcAft>
              <a:buNone/>
            </a:pPr>
            <a:r>
              <a:rPr b="0" i="0" lang="en-US" sz="2200" u="none" cap="none" strike="noStrike">
                <a:solidFill>
                  <a:srgbClr val="000000"/>
                </a:solidFill>
                <a:latin typeface="Arial"/>
                <a:ea typeface="Arial"/>
                <a:cs typeface="Arial"/>
                <a:sym typeface="Arial"/>
              </a:rPr>
              <a:t>5</a:t>
            </a:r>
            <a:r>
              <a:rPr b="0" i="0" lang="en-US" sz="2600" u="none" cap="none" strike="noStrike">
                <a:solidFill>
                  <a:srgbClr val="000000"/>
                </a:solidFill>
                <a:latin typeface="Arial"/>
                <a:ea typeface="Arial"/>
                <a:cs typeface="Arial"/>
                <a:sym typeface="Arial"/>
              </a:rPr>
              <a:t>. </a:t>
            </a:r>
            <a:r>
              <a:rPr b="0" i="0" lang="en-US" sz="2800" u="none" cap="none" strike="noStrike">
                <a:solidFill>
                  <a:srgbClr val="000000"/>
                </a:solidFill>
                <a:latin typeface="Arial"/>
                <a:ea typeface="Arial"/>
                <a:cs typeface="Arial"/>
                <a:sym typeface="Arial"/>
              </a:rPr>
              <a:t>Saque antes de que se anuncie el marcador: </a:t>
            </a:r>
            <a:r>
              <a:rPr b="0" i="0" lang="en-US" sz="2800" u="none" cap="none" strike="noStrike">
                <a:solidFill>
                  <a:srgbClr val="7030A0"/>
                </a:solidFill>
                <a:latin typeface="Arial"/>
                <a:ea typeface="Arial"/>
                <a:cs typeface="Arial"/>
                <a:sym typeface="Arial"/>
              </a:rPr>
              <a:t>sólo es falta si saca mientras se está cantando la puntuación</a:t>
            </a:r>
            <a:r>
              <a:rPr b="0" i="0" lang="en-US" sz="2800" u="none" cap="none" strike="noStrike">
                <a:solidFill>
                  <a:srgbClr val="000000"/>
                </a:solidFill>
                <a:latin typeface="Arial"/>
                <a:ea typeface="Arial"/>
                <a:cs typeface="Arial"/>
                <a:sym typeface="Arial"/>
              </a:rPr>
              <a:t>, si el saque es anterior es una repetición.</a:t>
            </a:r>
            <a:endParaRPr/>
          </a:p>
          <a:p>
            <a:pPr indent="-324000" lvl="0" marL="32400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6. Si los jugadores cambian de lado de servicio después de que se cante el marcador: detenga inmediatamente el juego, anuncie que volverá a cantar el marcador y verifique las posiciones y el servidor correcto.</a:t>
            </a:r>
            <a:endParaRPr/>
          </a:p>
          <a:p>
            <a:pPr indent="-324000" lvl="0" marL="32400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7. Tiempo muerto solicitado después de realizar el saque: “Falta”.</a:t>
            </a:r>
            <a:endParaRPr/>
          </a:p>
          <a:p>
            <a:pPr indent="-324000" lvl="1" marL="32400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8. Violación de 10 segundos: "Falta." Se puede parar la cuenta por pregunta de un jugador. Se reiniciará el canto del marcador.</a:t>
            </a:r>
            <a:endParaRPr/>
          </a:p>
          <a:p>
            <a:pPr indent="-324000" lvl="0" marL="324000" marR="0" rtl="0" algn="l">
              <a:lnSpc>
                <a:spcPct val="100000"/>
              </a:lnSpc>
              <a:spcBef>
                <a:spcPts val="600"/>
              </a:spcBef>
              <a:spcAft>
                <a:spcPts val="0"/>
              </a:spcAft>
              <a:buNone/>
            </a:pPr>
            <a:r>
              <a:rPr b="0" i="0" lang="en-US" sz="2800" u="none" cap="none" strike="noStrike">
                <a:solidFill>
                  <a:srgbClr val="000000"/>
                </a:solidFill>
                <a:latin typeface="Arial"/>
                <a:ea typeface="Arial"/>
                <a:cs typeface="Arial"/>
                <a:sym typeface="Arial"/>
              </a:rPr>
              <a:t>9. Acciones de saque de volea ilegales: Reconocer un servicio de volea ilegal puede ser difícil. Si no está seguro, solicite un nuevo servicio sin penalización para el jugador.</a:t>
            </a:r>
            <a:endParaRPr/>
          </a:p>
          <a:p>
            <a:pPr indent="-324000" lvl="0" marL="324000" marR="0" rtl="0" algn="l">
              <a:lnSpc>
                <a:spcPct val="100000"/>
              </a:lnSpc>
              <a:spcBef>
                <a:spcPts val="600"/>
              </a:spcBef>
              <a:spcAft>
                <a:spcPts val="0"/>
              </a:spcAft>
              <a:buClr>
                <a:srgbClr val="000000"/>
              </a:buClr>
              <a:buSzPts val="2800"/>
              <a:buFont typeface="Arial"/>
              <a:buAutoNum type="arabicPeriod" startAt="10"/>
            </a:pPr>
            <a:r>
              <a:rPr b="0" i="0" lang="en-US" sz="2800" u="none" cap="none" strike="noStrike">
                <a:solidFill>
                  <a:srgbClr val="000000"/>
                </a:solidFill>
                <a:latin typeface="Arial"/>
                <a:ea typeface="Arial"/>
                <a:cs typeface="Arial"/>
                <a:sym typeface="Arial"/>
              </a:rPr>
              <a:t> Acciones de servicio con bote ilegales: Fuerza agregada = Falta.</a:t>
            </a:r>
            <a:endParaRPr b="0" i="0" sz="2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05"/>
          <p:cNvSpPr txBox="1"/>
          <p:nvPr>
            <p:ph idx="1" type="body"/>
          </p:nvPr>
        </p:nvSpPr>
        <p:spPr>
          <a:xfrm>
            <a:off x="295376" y="0"/>
            <a:ext cx="11601248" cy="652650"/>
          </a:xfrm>
          <a:prstGeom prst="rect">
            <a:avLst/>
          </a:prstGeom>
          <a:noFill/>
          <a:ln>
            <a:noFill/>
          </a:ln>
        </p:spPr>
        <p:txBody>
          <a:bodyPr anchorCtr="0" anchor="t" bIns="45700" lIns="45700" spcFirstLastPara="1" rIns="45700" wrap="square" tIns="45700">
            <a:noAutofit/>
          </a:bodyPr>
          <a:lstStyle/>
          <a:p>
            <a:pPr indent="0" lvl="0" marL="0" rtl="0" algn="ctr">
              <a:lnSpc>
                <a:spcPct val="90000"/>
              </a:lnSpc>
              <a:spcBef>
                <a:spcPts val="0"/>
              </a:spcBef>
              <a:spcAft>
                <a:spcPts val="0"/>
              </a:spcAft>
              <a:buSzPts val="4400"/>
              <a:buFont typeface="Noto Sans Symbols"/>
              <a:buNone/>
            </a:pPr>
            <a:r>
              <a:rPr b="1" i="1" lang="en-US" sz="4400" u="none">
                <a:solidFill>
                  <a:srgbClr val="7030A0"/>
                </a:solidFill>
              </a:rPr>
              <a:t>Situaciones Clave e Infracciones de reglas </a:t>
            </a:r>
            <a:r>
              <a:rPr b="1" i="1" lang="en-US" sz="3600" u="none">
                <a:solidFill>
                  <a:srgbClr val="7030A0"/>
                </a:solidFill>
              </a:rPr>
              <a:t>(cont)</a:t>
            </a:r>
            <a:endParaRPr b="1" i="1" sz="3600">
              <a:solidFill>
                <a:srgbClr val="7030A0"/>
              </a:solidFill>
              <a:latin typeface="Calibri"/>
              <a:ea typeface="Calibri"/>
              <a:cs typeface="Calibri"/>
              <a:sym typeface="Calibri"/>
            </a:endParaRPr>
          </a:p>
        </p:txBody>
      </p:sp>
      <p:sp>
        <p:nvSpPr>
          <p:cNvPr id="465" name="Google Shape;465;p305"/>
          <p:cNvSpPr txBox="1"/>
          <p:nvPr>
            <p:ph idx="12" type="sldNum"/>
          </p:nvPr>
        </p:nvSpPr>
        <p:spPr>
          <a:xfrm>
            <a:off x="11579314" y="6205350"/>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466" name="Google Shape;466;p305"/>
          <p:cNvSpPr/>
          <p:nvPr/>
        </p:nvSpPr>
        <p:spPr>
          <a:xfrm>
            <a:off x="91440" y="652650"/>
            <a:ext cx="12100560" cy="5924699"/>
          </a:xfrm>
          <a:prstGeom prst="rect">
            <a:avLst/>
          </a:prstGeom>
          <a:noFill/>
          <a:ln>
            <a:noFill/>
          </a:ln>
        </p:spPr>
        <p:txBody>
          <a:bodyPr anchorCtr="0" anchor="t" bIns="45700" lIns="91425" spcFirstLastPara="1" rIns="91425" wrap="square" tIns="45700">
            <a:spAutoFit/>
          </a:bodyPr>
          <a:lstStyle/>
          <a:p>
            <a:pPr indent="-342000" lvl="1" marL="342000" marR="0" rtl="0" algn="l">
              <a:lnSpc>
                <a:spcPct val="100000"/>
              </a:lnSpc>
              <a:spcBef>
                <a:spcPts val="0"/>
              </a:spcBef>
              <a:spcAft>
                <a:spcPts val="0"/>
              </a:spcAft>
              <a:buNone/>
            </a:pPr>
            <a:r>
              <a:rPr b="0" i="0" lang="en-US" sz="2600" u="none" cap="none" strike="noStrike">
                <a:solidFill>
                  <a:srgbClr val="000000"/>
                </a:solidFill>
                <a:latin typeface="Arial"/>
                <a:ea typeface="Arial"/>
                <a:cs typeface="Arial"/>
                <a:sym typeface="Arial"/>
              </a:rPr>
              <a:t>11. Faltas de pie en el servicio: Los pies del servidor no pueden estar en contacto con la pista o la superficie de juego fuera de la prolongación de las líneas lateral y central, y al menos un pie debe estar apoyado en el suelo cuando se golpea la pelota para realizar el servicio. </a:t>
            </a:r>
            <a:r>
              <a:rPr b="0" i="0" lang="en-US" sz="2600" u="sng" cap="none" strike="noStrike">
                <a:solidFill>
                  <a:srgbClr val="000000"/>
                </a:solidFill>
                <a:latin typeface="Arial"/>
                <a:ea typeface="Arial"/>
                <a:cs typeface="Arial"/>
                <a:sym typeface="Arial"/>
              </a:rPr>
              <a:t>No sancionar la falta hasta que se golpee la pelota</a:t>
            </a:r>
            <a:r>
              <a:rPr b="0" i="0" lang="en-US" sz="2600" u="none" cap="none" strike="noStrike">
                <a:solidFill>
                  <a:srgbClr val="000000"/>
                </a:solidFill>
                <a:latin typeface="Arial"/>
                <a:ea typeface="Arial"/>
                <a:cs typeface="Arial"/>
                <a:sym typeface="Arial"/>
              </a:rPr>
              <a:t>.</a:t>
            </a:r>
            <a:endParaRPr/>
          </a:p>
          <a:p>
            <a:pPr indent="-342000" lvl="1" marL="342000" marR="0" rtl="0" algn="l">
              <a:lnSpc>
                <a:spcPct val="100000"/>
              </a:lnSpc>
              <a:spcBef>
                <a:spcPts val="600"/>
              </a:spcBef>
              <a:spcAft>
                <a:spcPts val="0"/>
              </a:spcAft>
              <a:buNone/>
            </a:pPr>
            <a:r>
              <a:rPr b="0" i="0" lang="en-US" sz="2600" u="none" cap="none" strike="noStrike">
                <a:solidFill>
                  <a:srgbClr val="000000"/>
                </a:solidFill>
                <a:latin typeface="Arial"/>
                <a:ea typeface="Arial"/>
                <a:cs typeface="Arial"/>
                <a:sym typeface="Arial"/>
              </a:rPr>
              <a:t>12. Si el servicio toca la red y luego cae en cualquier lugar del área de servicio correcta, el juego continúa.</a:t>
            </a:r>
            <a:endParaRPr/>
          </a:p>
          <a:p>
            <a:pPr indent="-342000" lvl="1" marL="342000" marR="0" rtl="0" algn="l">
              <a:lnSpc>
                <a:spcPct val="100000"/>
              </a:lnSpc>
              <a:spcBef>
                <a:spcPts val="600"/>
              </a:spcBef>
              <a:spcAft>
                <a:spcPts val="0"/>
              </a:spcAft>
              <a:buNone/>
            </a:pPr>
            <a:r>
              <a:rPr b="0" i="0" lang="en-US" sz="2600" u="none" cap="none" strike="noStrike">
                <a:solidFill>
                  <a:srgbClr val="000000"/>
                </a:solidFill>
                <a:latin typeface="Arial"/>
                <a:ea typeface="Arial"/>
                <a:cs typeface="Arial"/>
                <a:sym typeface="Arial"/>
              </a:rPr>
              <a:t>13. Es falta si el servicio bota en la ZNV del receptor, que incluye todas sus líneas.</a:t>
            </a:r>
            <a:endParaRPr/>
          </a:p>
          <a:p>
            <a:pPr indent="-342000" lvl="1" marL="342000" marR="0" rtl="0" algn="l">
              <a:lnSpc>
                <a:spcPct val="100000"/>
              </a:lnSpc>
              <a:spcBef>
                <a:spcPts val="600"/>
              </a:spcBef>
              <a:spcAft>
                <a:spcPts val="0"/>
              </a:spcAft>
              <a:buNone/>
            </a:pPr>
            <a:r>
              <a:rPr b="0" i="0" lang="en-US" sz="2600" u="none" cap="none" strike="noStrike">
                <a:solidFill>
                  <a:srgbClr val="000000"/>
                </a:solidFill>
                <a:latin typeface="Arial"/>
                <a:ea typeface="Arial"/>
                <a:cs typeface="Arial"/>
                <a:sym typeface="Arial"/>
              </a:rPr>
              <a:t>14. Cambio de servidor inicial: Si un jugador se niega a usar la identificación del servidor inicial, imponer la pérdida de partido. Los equipos pueden cambiar el servidor inicial entre juegos. Si observa que el sacador (o restador) inicial del juego siguiente no es el mismo del anterior, pregunte si el cambio es intencionado antes de cantar el marcador.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7"/>
          <p:cNvSpPr txBox="1"/>
          <p:nvPr/>
        </p:nvSpPr>
        <p:spPr>
          <a:xfrm>
            <a:off x="7111575" y="1193369"/>
            <a:ext cx="5080425" cy="5664631"/>
          </a:xfrm>
          <a:prstGeom prst="rect">
            <a:avLst/>
          </a:prstGeom>
          <a:noFill/>
          <a:ln>
            <a:noFill/>
          </a:ln>
        </p:spPr>
        <p:txBody>
          <a:bodyPr anchorCtr="0" anchor="t" bIns="45700" lIns="45700" spcFirstLastPara="1" rIns="45700" wrap="square" tIns="45700">
            <a:noAutofit/>
          </a:bodyPr>
          <a:lstStyle/>
          <a:p>
            <a:pPr indent="-360000" lvl="0" marL="360000" marR="0" rtl="0" algn="l">
              <a:lnSpc>
                <a:spcPct val="80000"/>
              </a:lnSpc>
              <a:spcBef>
                <a:spcPts val="0"/>
              </a:spcBef>
              <a:spcAft>
                <a:spcPts val="0"/>
              </a:spcAft>
              <a:buClr>
                <a:srgbClr val="6FB7D7"/>
              </a:buClr>
              <a:buSzPts val="4800"/>
              <a:buFont typeface="Arial"/>
              <a:buChar char="•"/>
            </a:pPr>
            <a:r>
              <a:rPr b="0" i="0" lang="en-US" sz="3000" u="none" cap="none" strike="noStrike">
                <a:solidFill>
                  <a:srgbClr val="7030A0"/>
                </a:solidFill>
                <a:latin typeface="Calibri"/>
                <a:ea typeface="Calibri"/>
                <a:cs typeface="Calibri"/>
                <a:sym typeface="Calibri"/>
              </a:rPr>
              <a:t>La volea </a:t>
            </a:r>
            <a:r>
              <a:rPr b="0" i="0" lang="en-US" sz="3000" u="none" cap="none" strike="noStrike">
                <a:solidFill>
                  <a:srgbClr val="FF0000"/>
                </a:solidFill>
                <a:latin typeface="Calibri"/>
                <a:ea typeface="Calibri"/>
                <a:cs typeface="Calibri"/>
                <a:sym typeface="Calibri"/>
              </a:rPr>
              <a:t>comienza</a:t>
            </a:r>
            <a:r>
              <a:rPr b="0" i="0" lang="en-US" sz="3000" u="none" cap="none" strike="noStrike">
                <a:solidFill>
                  <a:srgbClr val="7030A0"/>
                </a:solidFill>
                <a:latin typeface="Calibri"/>
                <a:ea typeface="Calibri"/>
                <a:cs typeface="Calibri"/>
                <a:sym typeface="Calibri"/>
              </a:rPr>
              <a:t> con el golpeo a la pelota.</a:t>
            </a:r>
            <a:endParaRPr/>
          </a:p>
          <a:p>
            <a:pPr indent="-360000" lvl="0" marL="360000" marR="0" rtl="0" algn="l">
              <a:lnSpc>
                <a:spcPct val="80000"/>
              </a:lnSpc>
              <a:spcBef>
                <a:spcPts val="600"/>
              </a:spcBef>
              <a:spcAft>
                <a:spcPts val="0"/>
              </a:spcAft>
              <a:buClr>
                <a:srgbClr val="6FB7D7"/>
              </a:buClr>
              <a:buSzPts val="4800"/>
              <a:buFont typeface="Arial"/>
              <a:buChar char="•"/>
            </a:pPr>
            <a:r>
              <a:rPr b="0" i="0" lang="en-US" sz="3000" u="none" cap="none" strike="noStrike">
                <a:solidFill>
                  <a:srgbClr val="7030A0"/>
                </a:solidFill>
                <a:latin typeface="Calibri"/>
                <a:ea typeface="Calibri"/>
                <a:cs typeface="Calibri"/>
                <a:sym typeface="Calibri"/>
              </a:rPr>
              <a:t>Marcar las faltas de ZNV </a:t>
            </a:r>
            <a:r>
              <a:rPr b="0" i="0" lang="en-US" sz="3000" u="none" cap="none" strike="noStrike">
                <a:solidFill>
                  <a:srgbClr val="FF0000"/>
                </a:solidFill>
                <a:latin typeface="Calibri"/>
                <a:ea typeface="Calibri"/>
                <a:cs typeface="Calibri"/>
                <a:sym typeface="Calibri"/>
              </a:rPr>
              <a:t>inmediatamente</a:t>
            </a:r>
            <a:r>
              <a:rPr b="0" i="0" lang="en-US" sz="3000" u="none" cap="none" strike="noStrike">
                <a:solidFill>
                  <a:srgbClr val="7030A0"/>
                </a:solidFill>
                <a:latin typeface="Calibri"/>
                <a:ea typeface="Calibri"/>
                <a:cs typeface="Calibri"/>
                <a:sym typeface="Calibri"/>
              </a:rPr>
              <a:t>.</a:t>
            </a:r>
            <a:endParaRPr/>
          </a:p>
          <a:p>
            <a:pPr indent="-360000" lvl="0" marL="360000" marR="0" rtl="0" algn="l">
              <a:lnSpc>
                <a:spcPct val="80000"/>
              </a:lnSpc>
              <a:spcBef>
                <a:spcPts val="600"/>
              </a:spcBef>
              <a:spcAft>
                <a:spcPts val="0"/>
              </a:spcAft>
              <a:buClr>
                <a:srgbClr val="6FB7D7"/>
              </a:buClr>
              <a:buSzPts val="4800"/>
              <a:buFont typeface="Arial"/>
              <a:buChar char="•"/>
            </a:pPr>
            <a:r>
              <a:rPr b="0" i="0" lang="en-US" sz="3000" u="none" cap="none" strike="noStrike">
                <a:solidFill>
                  <a:srgbClr val="7030A0"/>
                </a:solidFill>
                <a:latin typeface="Calibri"/>
                <a:ea typeface="Calibri"/>
                <a:cs typeface="Calibri"/>
                <a:sym typeface="Calibri"/>
              </a:rPr>
              <a:t>Cuando </a:t>
            </a:r>
            <a:r>
              <a:rPr b="0" i="0" lang="en-US" sz="3000" u="none" cap="none" strike="noStrike">
                <a:solidFill>
                  <a:srgbClr val="FF0000"/>
                </a:solidFill>
                <a:latin typeface="Calibri"/>
                <a:ea typeface="Calibri"/>
                <a:cs typeface="Calibri"/>
                <a:sym typeface="Calibri"/>
              </a:rPr>
              <a:t>solo 1 equipo </a:t>
            </a:r>
            <a:r>
              <a:rPr b="0" i="0" lang="en-US" sz="3000" u="none" cap="none" strike="noStrike">
                <a:solidFill>
                  <a:srgbClr val="7030A0"/>
                </a:solidFill>
                <a:latin typeface="Calibri"/>
                <a:ea typeface="Calibri"/>
                <a:cs typeface="Calibri"/>
                <a:sym typeface="Calibri"/>
              </a:rPr>
              <a:t>está en la red, manténgase enfocado en ellos.</a:t>
            </a:r>
            <a:endParaRPr/>
          </a:p>
          <a:p>
            <a:pPr indent="-360000" lvl="0" marL="360000" marR="0" rtl="0" algn="l">
              <a:lnSpc>
                <a:spcPct val="80000"/>
              </a:lnSpc>
              <a:spcBef>
                <a:spcPts val="600"/>
              </a:spcBef>
              <a:spcAft>
                <a:spcPts val="0"/>
              </a:spcAft>
              <a:buClr>
                <a:srgbClr val="6FB7D7"/>
              </a:buClr>
              <a:buSzPts val="4800"/>
              <a:buFont typeface="Arial"/>
              <a:buChar char="•"/>
            </a:pPr>
            <a:r>
              <a:rPr b="0" i="0" lang="en-US" sz="3000" u="none" cap="none" strike="noStrike">
                <a:solidFill>
                  <a:srgbClr val="7030A0"/>
                </a:solidFill>
                <a:latin typeface="Calibri"/>
                <a:ea typeface="Calibri"/>
                <a:cs typeface="Calibri"/>
                <a:sym typeface="Calibri"/>
              </a:rPr>
              <a:t>Cuando los jugadores intenten un Erne, retroceda si es posible, pero </a:t>
            </a:r>
            <a:r>
              <a:rPr b="0" i="0" lang="en-US" sz="3000" u="none" cap="none" strike="noStrike">
                <a:solidFill>
                  <a:srgbClr val="FF0000"/>
                </a:solidFill>
                <a:latin typeface="Calibri"/>
                <a:ea typeface="Calibri"/>
                <a:cs typeface="Calibri"/>
                <a:sym typeface="Calibri"/>
              </a:rPr>
              <a:t>mantenga el enfoque en sus pies</a:t>
            </a:r>
            <a:r>
              <a:rPr b="0" i="0" lang="en-US" sz="3000" u="none" cap="none" strike="noStrike">
                <a:solidFill>
                  <a:srgbClr val="7030A0"/>
                </a:solidFill>
                <a:latin typeface="Calibri"/>
                <a:ea typeface="Calibri"/>
                <a:cs typeface="Calibri"/>
                <a:sym typeface="Calibri"/>
              </a:rPr>
              <a:t>.</a:t>
            </a:r>
            <a:endParaRPr/>
          </a:p>
          <a:p>
            <a:pPr indent="-360000" lvl="0" marL="360000" marR="0" rtl="0" algn="l">
              <a:lnSpc>
                <a:spcPct val="80000"/>
              </a:lnSpc>
              <a:spcBef>
                <a:spcPts val="600"/>
              </a:spcBef>
              <a:spcAft>
                <a:spcPts val="600"/>
              </a:spcAft>
              <a:buClr>
                <a:srgbClr val="6FB7D7"/>
              </a:buClr>
              <a:buSzPts val="4800"/>
              <a:buFont typeface="Arial"/>
              <a:buChar char="•"/>
            </a:pPr>
            <a:r>
              <a:rPr b="0" i="0" lang="en-US" sz="3000" u="none" cap="none" strike="noStrike">
                <a:solidFill>
                  <a:srgbClr val="7030A0"/>
                </a:solidFill>
                <a:latin typeface="Calibri"/>
                <a:ea typeface="Calibri"/>
                <a:cs typeface="Calibri"/>
                <a:sym typeface="Calibri"/>
              </a:rPr>
              <a:t>Use su </a:t>
            </a:r>
            <a:r>
              <a:rPr b="0" i="0" lang="en-US" sz="3000" u="none" cap="none" strike="noStrike">
                <a:solidFill>
                  <a:srgbClr val="FF0000"/>
                </a:solidFill>
                <a:latin typeface="Calibri"/>
                <a:ea typeface="Calibri"/>
                <a:cs typeface="Calibri"/>
                <a:sym typeface="Calibri"/>
              </a:rPr>
              <a:t>visión periférica </a:t>
            </a:r>
            <a:r>
              <a:rPr b="0" i="0" lang="en-US" sz="3000" u="none" cap="none" strike="noStrike">
                <a:solidFill>
                  <a:srgbClr val="7030A0"/>
                </a:solidFill>
                <a:latin typeface="Calibri"/>
                <a:ea typeface="Calibri"/>
                <a:cs typeface="Calibri"/>
                <a:sym typeface="Calibri"/>
              </a:rPr>
              <a:t>para buscar faltas del plano de la red.</a:t>
            </a:r>
            <a:endParaRPr/>
          </a:p>
        </p:txBody>
      </p:sp>
      <p:sp>
        <p:nvSpPr>
          <p:cNvPr id="472" name="Google Shape;472;p87"/>
          <p:cNvSpPr txBox="1"/>
          <p:nvPr>
            <p:ph idx="1" type="body"/>
          </p:nvPr>
        </p:nvSpPr>
        <p:spPr>
          <a:xfrm>
            <a:off x="527492" y="192072"/>
            <a:ext cx="10711163" cy="554219"/>
          </a:xfrm>
          <a:prstGeom prst="rect">
            <a:avLst/>
          </a:prstGeom>
          <a:noFill/>
          <a:ln>
            <a:noFill/>
          </a:ln>
        </p:spPr>
        <p:txBody>
          <a:bodyPr anchorCtr="0" anchor="t" bIns="45700" lIns="45700" spcFirstLastPara="1" rIns="45700" wrap="square" tIns="45700">
            <a:normAutofit lnSpcReduction="10000"/>
          </a:bodyPr>
          <a:lstStyle/>
          <a:p>
            <a:pPr indent="0" lvl="0" marL="0" rtl="0" algn="ctr">
              <a:lnSpc>
                <a:spcPct val="80000"/>
              </a:lnSpc>
              <a:spcBef>
                <a:spcPts val="0"/>
              </a:spcBef>
              <a:spcAft>
                <a:spcPts val="0"/>
              </a:spcAft>
              <a:buSzPts val="4800"/>
              <a:buNone/>
            </a:pPr>
            <a:r>
              <a:rPr b="1" i="1" lang="en-US" sz="4000">
                <a:solidFill>
                  <a:srgbClr val="18579B"/>
                </a:solidFill>
              </a:rPr>
              <a:t>Consejos de ZNV</a:t>
            </a:r>
            <a:endParaRPr/>
          </a:p>
          <a:p>
            <a:pPr indent="0" lvl="0" marL="0" rtl="0" algn="ctr">
              <a:lnSpc>
                <a:spcPct val="80000"/>
              </a:lnSpc>
              <a:spcBef>
                <a:spcPts val="0"/>
              </a:spcBef>
              <a:spcAft>
                <a:spcPts val="0"/>
              </a:spcAft>
              <a:buSzPts val="4800"/>
              <a:buNone/>
            </a:pPr>
            <a:r>
              <a:t/>
            </a:r>
            <a:endParaRPr b="1" sz="2400">
              <a:solidFill>
                <a:srgbClr val="18579B"/>
              </a:solidFill>
            </a:endParaRPr>
          </a:p>
        </p:txBody>
      </p:sp>
      <p:sp>
        <p:nvSpPr>
          <p:cNvPr id="473" name="Google Shape;473;p87"/>
          <p:cNvSpPr txBox="1"/>
          <p:nvPr>
            <p:ph idx="12" type="sldNum"/>
          </p:nvPr>
        </p:nvSpPr>
        <p:spPr>
          <a:xfrm>
            <a:off x="11579314" y="6193600"/>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474" name="Google Shape;474;p87"/>
          <p:cNvSpPr txBox="1"/>
          <p:nvPr/>
        </p:nvSpPr>
        <p:spPr>
          <a:xfrm>
            <a:off x="1" y="772886"/>
            <a:ext cx="6865748" cy="2188028"/>
          </a:xfrm>
          <a:prstGeom prst="rect">
            <a:avLst/>
          </a:prstGeom>
          <a:noFill/>
          <a:ln>
            <a:noFill/>
          </a:ln>
        </p:spPr>
        <p:txBody>
          <a:bodyPr anchorCtr="0" anchor="t" bIns="45700" lIns="45700" spcFirstLastPara="1" rIns="45700" wrap="square" tIns="45700">
            <a:noAutofit/>
          </a:bodyPr>
          <a:lstStyle/>
          <a:p>
            <a:pPr indent="-144000" lvl="0" marL="144000" marR="0" rtl="0" algn="l">
              <a:lnSpc>
                <a:spcPct val="90000"/>
              </a:lnSpc>
              <a:spcBef>
                <a:spcPts val="0"/>
              </a:spcBef>
              <a:spcAft>
                <a:spcPts val="0"/>
              </a:spcAft>
              <a:buClr>
                <a:srgbClr val="6FB7D7"/>
              </a:buClr>
              <a:buSzPts val="4000"/>
              <a:buFont typeface="Calibri"/>
              <a:buNone/>
            </a:pPr>
            <a:r>
              <a:rPr b="1" i="1" lang="en-US" sz="3000" u="none" cap="none" strike="noStrike">
                <a:solidFill>
                  <a:srgbClr val="595959"/>
                </a:solidFill>
                <a:latin typeface="Calibri"/>
                <a:ea typeface="Calibri"/>
                <a:cs typeface="Calibri"/>
                <a:sym typeface="Calibri"/>
              </a:rPr>
              <a:t>Cuando se golpea una volea:</a:t>
            </a:r>
            <a:endParaRPr/>
          </a:p>
          <a:p>
            <a:pPr indent="-360000" lvl="0" marL="360000" marR="0" rtl="0" algn="l">
              <a:lnSpc>
                <a:spcPct val="90000"/>
              </a:lnSpc>
              <a:spcBef>
                <a:spcPts val="600"/>
              </a:spcBef>
              <a:spcAft>
                <a:spcPts val="600"/>
              </a:spcAft>
              <a:buClr>
                <a:srgbClr val="18579B"/>
              </a:buClr>
              <a:buSzPts val="3960"/>
              <a:buFont typeface="Arial"/>
              <a:buChar char="•"/>
            </a:pPr>
            <a:r>
              <a:rPr b="0" i="0" lang="en-US" sz="3000" u="none" cap="none" strike="noStrike">
                <a:solidFill>
                  <a:srgbClr val="7030A0"/>
                </a:solidFill>
                <a:latin typeface="Calibri"/>
                <a:ea typeface="Calibri"/>
                <a:cs typeface="Calibri"/>
                <a:sym typeface="Calibri"/>
              </a:rPr>
              <a:t>Concentrarse en la zona de no volea (ZNV) para detectar faltas </a:t>
            </a:r>
            <a:r>
              <a:rPr b="0" i="0" lang="en-US" sz="3000" u="none" cap="none" strike="noStrike">
                <a:solidFill>
                  <a:srgbClr val="FF0000"/>
                </a:solidFill>
                <a:latin typeface="Calibri"/>
                <a:ea typeface="Calibri"/>
                <a:cs typeface="Calibri"/>
                <a:sym typeface="Calibri"/>
              </a:rPr>
              <a:t>hasta que el “momentum” </a:t>
            </a:r>
            <a:r>
              <a:rPr b="0" i="0" lang="en-US" sz="3000" u="none" cap="none" strike="noStrike">
                <a:solidFill>
                  <a:srgbClr val="7030A0"/>
                </a:solidFill>
                <a:latin typeface="Calibri"/>
                <a:ea typeface="Calibri"/>
                <a:cs typeface="Calibri"/>
                <a:sym typeface="Calibri"/>
              </a:rPr>
              <a:t>del jugador esté bajo control.</a:t>
            </a:r>
            <a:endParaRPr/>
          </a:p>
        </p:txBody>
      </p:sp>
      <p:sp>
        <p:nvSpPr>
          <p:cNvPr id="475" name="Google Shape;475;p87"/>
          <p:cNvSpPr txBox="1"/>
          <p:nvPr/>
        </p:nvSpPr>
        <p:spPr>
          <a:xfrm>
            <a:off x="0" y="2990798"/>
            <a:ext cx="6865748" cy="463596"/>
          </a:xfrm>
          <a:prstGeom prst="rect">
            <a:avLst/>
          </a:prstGeom>
          <a:noFill/>
          <a:ln>
            <a:noFill/>
          </a:ln>
        </p:spPr>
        <p:txBody>
          <a:bodyPr anchorCtr="0" anchor="t" bIns="45700" lIns="45700" spcFirstLastPara="1" rIns="45700" wrap="square" tIns="45700">
            <a:noAutofit/>
          </a:bodyPr>
          <a:lstStyle/>
          <a:p>
            <a:pPr indent="-360000" lvl="0" marL="360000" marR="0" rtl="0" algn="l">
              <a:lnSpc>
                <a:spcPct val="90000"/>
              </a:lnSpc>
              <a:spcBef>
                <a:spcPts val="0"/>
              </a:spcBef>
              <a:spcAft>
                <a:spcPts val="600"/>
              </a:spcAft>
              <a:buClr>
                <a:srgbClr val="18579B"/>
              </a:buClr>
              <a:buSzPts val="3960"/>
              <a:buFont typeface="Arial"/>
              <a:buChar char="•"/>
            </a:pPr>
            <a:r>
              <a:rPr b="0" i="0" lang="en-US" sz="3000" u="none" cap="none" strike="noStrike">
                <a:solidFill>
                  <a:srgbClr val="FF0000"/>
                </a:solidFill>
                <a:latin typeface="Calibri"/>
                <a:ea typeface="Calibri"/>
                <a:cs typeface="Calibri"/>
                <a:sym typeface="Calibri"/>
              </a:rPr>
              <a:t>No seguir el vuelo </a:t>
            </a:r>
            <a:r>
              <a:rPr b="0" i="0" lang="en-US" sz="3000" u="none" cap="none" strike="noStrike">
                <a:solidFill>
                  <a:srgbClr val="7030A0"/>
                </a:solidFill>
                <a:latin typeface="Calibri"/>
                <a:ea typeface="Calibri"/>
                <a:cs typeface="Calibri"/>
                <a:sym typeface="Calibri"/>
              </a:rPr>
              <a:t>de la pelota voleada.</a:t>
            </a:r>
            <a:endParaRPr/>
          </a:p>
        </p:txBody>
      </p:sp>
      <p:sp>
        <p:nvSpPr>
          <p:cNvPr id="476" name="Google Shape;476;p87"/>
          <p:cNvSpPr txBox="1"/>
          <p:nvPr/>
        </p:nvSpPr>
        <p:spPr>
          <a:xfrm>
            <a:off x="0" y="3601517"/>
            <a:ext cx="6865747" cy="951549"/>
          </a:xfrm>
          <a:prstGeom prst="rect">
            <a:avLst/>
          </a:prstGeom>
          <a:noFill/>
          <a:ln>
            <a:noFill/>
          </a:ln>
        </p:spPr>
        <p:txBody>
          <a:bodyPr anchorCtr="0" anchor="t" bIns="45700" lIns="45700" spcFirstLastPara="1" rIns="45700" wrap="square" tIns="45700">
            <a:noAutofit/>
          </a:bodyPr>
          <a:lstStyle/>
          <a:p>
            <a:pPr indent="-360000" lvl="0" marL="360000" marR="0" rtl="0" algn="l">
              <a:lnSpc>
                <a:spcPct val="90000"/>
              </a:lnSpc>
              <a:spcBef>
                <a:spcPts val="0"/>
              </a:spcBef>
              <a:spcAft>
                <a:spcPts val="600"/>
              </a:spcAft>
              <a:buClr>
                <a:srgbClr val="18579B"/>
              </a:buClr>
              <a:buSzPts val="3960"/>
              <a:buFont typeface="Arial"/>
              <a:buChar char="•"/>
            </a:pPr>
            <a:r>
              <a:rPr b="0" i="0" lang="en-US" sz="3000" u="none" cap="none" strike="noStrike">
                <a:solidFill>
                  <a:srgbClr val="7030A0"/>
                </a:solidFill>
                <a:latin typeface="Calibri"/>
                <a:ea typeface="Calibri"/>
                <a:cs typeface="Calibri"/>
                <a:sym typeface="Calibri"/>
              </a:rPr>
              <a:t>Ver la ZNV es su </a:t>
            </a:r>
            <a:r>
              <a:rPr b="0" i="0" lang="en-US" sz="3000" u="none" cap="none" strike="noStrike">
                <a:solidFill>
                  <a:srgbClr val="FF0000"/>
                </a:solidFill>
                <a:latin typeface="Calibri"/>
                <a:ea typeface="Calibri"/>
                <a:cs typeface="Calibri"/>
                <a:sym typeface="Calibri"/>
              </a:rPr>
              <a:t>principal responsabilidad.</a:t>
            </a:r>
            <a:endParaRPr/>
          </a:p>
        </p:txBody>
      </p:sp>
      <p:sp>
        <p:nvSpPr>
          <p:cNvPr id="477" name="Google Shape;477;p87"/>
          <p:cNvSpPr txBox="1"/>
          <p:nvPr/>
        </p:nvSpPr>
        <p:spPr>
          <a:xfrm>
            <a:off x="0" y="4609147"/>
            <a:ext cx="6865746" cy="870857"/>
          </a:xfrm>
          <a:prstGeom prst="rect">
            <a:avLst/>
          </a:prstGeom>
          <a:noFill/>
          <a:ln>
            <a:noFill/>
          </a:ln>
        </p:spPr>
        <p:txBody>
          <a:bodyPr anchorCtr="0" anchor="t" bIns="45700" lIns="45700" spcFirstLastPara="1" rIns="45700" wrap="square" tIns="45700">
            <a:noAutofit/>
          </a:bodyPr>
          <a:lstStyle/>
          <a:p>
            <a:pPr indent="-360000" lvl="0" marL="360000" marR="0" rtl="0" algn="l">
              <a:lnSpc>
                <a:spcPct val="90000"/>
              </a:lnSpc>
              <a:spcBef>
                <a:spcPts val="0"/>
              </a:spcBef>
              <a:spcAft>
                <a:spcPts val="600"/>
              </a:spcAft>
              <a:buClr>
                <a:srgbClr val="18579B"/>
              </a:buClr>
              <a:buSzPts val="3960"/>
              <a:buFont typeface="Arial"/>
              <a:buChar char="•"/>
            </a:pPr>
            <a:r>
              <a:rPr b="0" i="0" lang="en-US" sz="3000" u="none" cap="none" strike="noStrike">
                <a:solidFill>
                  <a:srgbClr val="7030A0"/>
                </a:solidFill>
                <a:latin typeface="Calibri"/>
                <a:ea typeface="Calibri"/>
                <a:cs typeface="Calibri"/>
                <a:sym typeface="Calibri"/>
              </a:rPr>
              <a:t>Mantenga la </a:t>
            </a:r>
            <a:r>
              <a:rPr b="0" i="0" lang="en-US" sz="3000" u="none" cap="none" strike="noStrike">
                <a:solidFill>
                  <a:srgbClr val="FF0000"/>
                </a:solidFill>
                <a:latin typeface="Calibri"/>
                <a:ea typeface="Calibri"/>
                <a:cs typeface="Calibri"/>
                <a:sym typeface="Calibri"/>
              </a:rPr>
              <a:t>cabeza inmóvil </a:t>
            </a:r>
            <a:r>
              <a:rPr b="0" i="0" lang="en-US" sz="3000" u="none" cap="none" strike="noStrike">
                <a:solidFill>
                  <a:srgbClr val="7030A0"/>
                </a:solidFill>
                <a:latin typeface="Calibri"/>
                <a:ea typeface="Calibri"/>
                <a:cs typeface="Calibri"/>
                <a:sym typeface="Calibri"/>
              </a:rPr>
              <a:t>– mire con los ojos hacia los pies.</a:t>
            </a:r>
            <a:endParaRPr/>
          </a:p>
        </p:txBody>
      </p:sp>
      <p:sp>
        <p:nvSpPr>
          <p:cNvPr id="478" name="Google Shape;478;p87"/>
          <p:cNvSpPr txBox="1"/>
          <p:nvPr/>
        </p:nvSpPr>
        <p:spPr>
          <a:xfrm>
            <a:off x="0" y="5592165"/>
            <a:ext cx="6865746" cy="1202870"/>
          </a:xfrm>
          <a:prstGeom prst="rect">
            <a:avLst/>
          </a:prstGeom>
          <a:noFill/>
          <a:ln>
            <a:noFill/>
          </a:ln>
        </p:spPr>
        <p:txBody>
          <a:bodyPr anchorCtr="0" anchor="t" bIns="45700" lIns="45700" spcFirstLastPara="1" rIns="45700" wrap="square" tIns="45700">
            <a:noAutofit/>
          </a:bodyPr>
          <a:lstStyle/>
          <a:p>
            <a:pPr indent="-360000" lvl="0" marL="360000" marR="0" rtl="0" algn="l">
              <a:lnSpc>
                <a:spcPct val="90000"/>
              </a:lnSpc>
              <a:spcBef>
                <a:spcPts val="0"/>
              </a:spcBef>
              <a:spcAft>
                <a:spcPts val="600"/>
              </a:spcAft>
              <a:buClr>
                <a:srgbClr val="18579B"/>
              </a:buClr>
              <a:buSzPts val="3960"/>
              <a:buFont typeface="Arial"/>
              <a:buChar char="•"/>
            </a:pPr>
            <a:r>
              <a:rPr b="0" i="0" lang="en-US" sz="3000" u="none" cap="none" strike="noStrike">
                <a:solidFill>
                  <a:srgbClr val="7030A0"/>
                </a:solidFill>
                <a:latin typeface="Calibri"/>
                <a:ea typeface="Calibri"/>
                <a:cs typeface="Calibri"/>
                <a:sym typeface="Calibri"/>
              </a:rPr>
              <a:t>Una vez que </a:t>
            </a:r>
            <a:r>
              <a:rPr b="0" i="0" lang="en-US" sz="3000" u="none" cap="none" strike="noStrike">
                <a:solidFill>
                  <a:srgbClr val="FF0000"/>
                </a:solidFill>
                <a:latin typeface="Calibri"/>
                <a:ea typeface="Calibri"/>
                <a:cs typeface="Calibri"/>
                <a:sym typeface="Calibri"/>
              </a:rPr>
              <a:t>la pelota bote</a:t>
            </a:r>
            <a:r>
              <a:rPr b="0" i="0" lang="en-US" sz="3000" u="none" cap="none" strike="noStrike">
                <a:solidFill>
                  <a:srgbClr val="7030A0"/>
                </a:solidFill>
                <a:latin typeface="Calibri"/>
                <a:ea typeface="Calibri"/>
                <a:cs typeface="Calibri"/>
                <a:sym typeface="Calibri"/>
              </a:rPr>
              <a:t>, cambie sus ojos a la otra ZNV hasta el siguiente bote o volea.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06"/>
          <p:cNvSpPr txBox="1"/>
          <p:nvPr>
            <p:ph type="title"/>
          </p:nvPr>
        </p:nvSpPr>
        <p:spPr>
          <a:xfrm>
            <a:off x="732367" y="107576"/>
            <a:ext cx="10723035" cy="1030344"/>
          </a:xfrm>
          <a:prstGeom prst="rect">
            <a:avLst/>
          </a:prstGeom>
          <a:noFill/>
          <a:ln>
            <a:noFill/>
          </a:ln>
        </p:spPr>
        <p:txBody>
          <a:bodyPr anchorCtr="0" anchor="b" bIns="45700" lIns="45700" spcFirstLastPara="1" rIns="45700" wrap="square" tIns="45700">
            <a:normAutofit/>
          </a:bodyPr>
          <a:lstStyle/>
          <a:p>
            <a:pPr indent="0" lvl="0" marL="0" rtl="0" algn="ctr">
              <a:lnSpc>
                <a:spcPct val="80000"/>
              </a:lnSpc>
              <a:spcBef>
                <a:spcPts val="0"/>
              </a:spcBef>
              <a:spcAft>
                <a:spcPts val="0"/>
              </a:spcAft>
              <a:buSzPts val="1800"/>
              <a:buNone/>
            </a:pPr>
            <a:r>
              <a:rPr b="1" i="1" lang="en-US" sz="4000">
                <a:solidFill>
                  <a:srgbClr val="FF0000"/>
                </a:solidFill>
              </a:rPr>
              <a:t>Procedimiento Estándar de Tiempo Muerto </a:t>
            </a:r>
            <a:br>
              <a:rPr i="1" lang="en-US">
                <a:solidFill>
                  <a:srgbClr val="7030A0"/>
                </a:solidFill>
              </a:rPr>
            </a:br>
            <a:r>
              <a:rPr b="1" i="1" lang="en-US" sz="3200"/>
              <a:t>Cuando un jugador pide tiempo muerto</a:t>
            </a:r>
            <a:r>
              <a:rPr b="1" i="1" lang="en-US" sz="3200">
                <a:latin typeface="Calibri"/>
                <a:ea typeface="Calibri"/>
                <a:cs typeface="Calibri"/>
                <a:sym typeface="Calibri"/>
              </a:rPr>
              <a:t>: </a:t>
            </a:r>
            <a:endParaRPr/>
          </a:p>
        </p:txBody>
      </p:sp>
      <p:sp>
        <p:nvSpPr>
          <p:cNvPr id="484" name="Google Shape;484;p306"/>
          <p:cNvSpPr txBox="1"/>
          <p:nvPr>
            <p:ph idx="12" type="sldNum"/>
          </p:nvPr>
        </p:nvSpPr>
        <p:spPr>
          <a:xfrm>
            <a:off x="11579314"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485" name="Google Shape;485;p306"/>
          <p:cNvSpPr txBox="1"/>
          <p:nvPr/>
        </p:nvSpPr>
        <p:spPr>
          <a:xfrm>
            <a:off x="0" y="1332129"/>
            <a:ext cx="7670800" cy="5418295"/>
          </a:xfrm>
          <a:prstGeom prst="rect">
            <a:avLst/>
          </a:prstGeom>
          <a:noFill/>
          <a:ln>
            <a:noFill/>
          </a:ln>
        </p:spPr>
        <p:txBody>
          <a:bodyPr anchorCtr="0" anchor="t" bIns="45700" lIns="45700" spcFirstLastPara="1" rIns="45700" wrap="square" tIns="45700">
            <a:noAutofit/>
          </a:bodyPr>
          <a:lstStyle/>
          <a:p>
            <a:pPr indent="-719138" lvl="0" marL="719138" marR="0" rtl="0" algn="l">
              <a:lnSpc>
                <a:spcPct val="80000"/>
              </a:lnSpc>
              <a:spcBef>
                <a:spcPts val="0"/>
              </a:spcBef>
              <a:spcAft>
                <a:spcPts val="0"/>
              </a:spcAft>
              <a:buClr>
                <a:srgbClr val="18579B"/>
              </a:buClr>
              <a:buSzPts val="2800"/>
              <a:buFont typeface="Calibri"/>
              <a:buChar char="•"/>
            </a:pPr>
            <a:r>
              <a:rPr b="0" i="0" lang="en-US" sz="3000" u="none" cap="none" strike="noStrike">
                <a:solidFill>
                  <a:srgbClr val="7030A0"/>
                </a:solidFill>
                <a:latin typeface="Calibri"/>
                <a:ea typeface="Calibri"/>
                <a:cs typeface="Calibri"/>
                <a:sym typeface="Calibri"/>
              </a:rPr>
              <a:t>Guion estándar, anunciar: </a:t>
            </a:r>
            <a:r>
              <a:rPr b="0" i="1" lang="en-US" sz="3000" u="none" cap="none" strike="noStrike">
                <a:solidFill>
                  <a:srgbClr val="FF0000"/>
                </a:solidFill>
                <a:latin typeface="Calibri"/>
                <a:ea typeface="Calibri"/>
                <a:cs typeface="Calibri"/>
                <a:sym typeface="Calibri"/>
              </a:rPr>
              <a:t>“Tiempo muerto, equipo (servidor/receptor), 6-8-2, un minuto”.</a:t>
            </a:r>
            <a:endParaRPr/>
          </a:p>
          <a:p>
            <a:pPr indent="-719138" lvl="0" marL="719138" marR="0" rtl="0" algn="l">
              <a:lnSpc>
                <a:spcPct val="80000"/>
              </a:lnSpc>
              <a:spcBef>
                <a:spcPts val="1200"/>
              </a:spcBef>
              <a:spcAft>
                <a:spcPts val="0"/>
              </a:spcAft>
              <a:buClr>
                <a:srgbClr val="18579B"/>
              </a:buClr>
              <a:buSzPts val="2800"/>
              <a:buFont typeface="Arial"/>
              <a:buChar char="•"/>
            </a:pPr>
            <a:r>
              <a:rPr b="0" i="0" lang="en-US" sz="3000" u="none" cap="none" strike="noStrike">
                <a:solidFill>
                  <a:srgbClr val="7030A0"/>
                </a:solidFill>
                <a:latin typeface="Calibri"/>
                <a:ea typeface="Calibri"/>
                <a:cs typeface="Calibri"/>
                <a:sym typeface="Calibri"/>
              </a:rPr>
              <a:t>Activar el cronómetro.</a:t>
            </a:r>
            <a:endParaRPr b="0" i="1" sz="3000" u="none" cap="none" strike="noStrike">
              <a:solidFill>
                <a:srgbClr val="7030A0"/>
              </a:solidFill>
              <a:latin typeface="Calibri"/>
              <a:ea typeface="Calibri"/>
              <a:cs typeface="Calibri"/>
              <a:sym typeface="Calibri"/>
            </a:endParaRPr>
          </a:p>
          <a:p>
            <a:pPr indent="-719138" lvl="0" marL="719138" marR="0" rtl="0" algn="l">
              <a:lnSpc>
                <a:spcPct val="80000"/>
              </a:lnSpc>
              <a:spcBef>
                <a:spcPts val="1200"/>
              </a:spcBef>
              <a:spcAft>
                <a:spcPts val="0"/>
              </a:spcAft>
              <a:buClr>
                <a:srgbClr val="FF0000"/>
              </a:buClr>
              <a:buSzPts val="2800"/>
              <a:buFont typeface="Calibri"/>
              <a:buChar char="•"/>
            </a:pPr>
            <a:r>
              <a:rPr b="0" i="1" lang="en-US" sz="3000" u="none" cap="none" strike="noStrike">
                <a:solidFill>
                  <a:srgbClr val="7030A0"/>
                </a:solidFill>
                <a:latin typeface="Calibri"/>
                <a:ea typeface="Calibri"/>
                <a:cs typeface="Calibri"/>
                <a:sym typeface="Calibri"/>
              </a:rPr>
              <a:t>Moverse al centro de la pista </a:t>
            </a:r>
            <a:r>
              <a:rPr b="0" i="1" lang="en-US" sz="3000" u="none" cap="none" strike="noStrike">
                <a:solidFill>
                  <a:srgbClr val="FF0000"/>
                </a:solidFill>
                <a:latin typeface="Calibri"/>
                <a:ea typeface="Calibri"/>
                <a:cs typeface="Calibri"/>
                <a:sym typeface="Calibri"/>
              </a:rPr>
              <a:t>para</a:t>
            </a:r>
            <a:r>
              <a:rPr b="0" i="0" lang="en-US" sz="3000" u="none" cap="none" strike="noStrike">
                <a:solidFill>
                  <a:srgbClr val="FF0000"/>
                </a:solidFill>
                <a:latin typeface="Calibri"/>
                <a:ea typeface="Calibri"/>
                <a:cs typeface="Calibri"/>
                <a:sym typeface="Calibri"/>
              </a:rPr>
              <a:t> completar la anotación del tiempo muerto </a:t>
            </a:r>
            <a:r>
              <a:rPr b="0" i="0" lang="en-US" sz="3000" u="none" cap="none" strike="noStrike">
                <a:solidFill>
                  <a:srgbClr val="7030A0"/>
                </a:solidFill>
                <a:latin typeface="Calibri"/>
                <a:ea typeface="Calibri"/>
                <a:cs typeface="Calibri"/>
                <a:sym typeface="Calibri"/>
              </a:rPr>
              <a:t>y para </a:t>
            </a:r>
            <a:r>
              <a:rPr b="0" i="1" lang="en-US" sz="3000" u="none" cap="none" strike="noStrike">
                <a:solidFill>
                  <a:srgbClr val="7030A0"/>
                </a:solidFill>
                <a:latin typeface="Calibri"/>
                <a:ea typeface="Calibri"/>
                <a:cs typeface="Calibri"/>
                <a:sym typeface="Calibri"/>
              </a:rPr>
              <a:t>evitar la interacción con los equipos y los espectadores.</a:t>
            </a:r>
            <a:endParaRPr/>
          </a:p>
          <a:p>
            <a:pPr indent="-719138" lvl="0" marL="719138" marR="0" rtl="0" algn="l">
              <a:lnSpc>
                <a:spcPct val="80000"/>
              </a:lnSpc>
              <a:spcBef>
                <a:spcPts val="1200"/>
              </a:spcBef>
              <a:spcAft>
                <a:spcPts val="0"/>
              </a:spcAft>
              <a:buClr>
                <a:srgbClr val="FF0000"/>
              </a:buClr>
              <a:buSzPts val="2800"/>
              <a:buFont typeface="Calibri"/>
              <a:buChar char="•"/>
            </a:pPr>
            <a:r>
              <a:rPr b="0" i="1" lang="en-US" sz="3000" u="none" cap="none" strike="noStrike">
                <a:solidFill>
                  <a:srgbClr val="7030A0"/>
                </a:solidFill>
                <a:latin typeface="Calibri"/>
                <a:ea typeface="Calibri"/>
                <a:cs typeface="Calibri"/>
                <a:sym typeface="Calibri"/>
              </a:rPr>
              <a:t>Es buena práctica que los jugadores dejen sus palas en el suelo marcando la posición, </a:t>
            </a:r>
            <a:r>
              <a:rPr b="0" i="1" lang="en-US" sz="3000" u="none" cap="none" strike="noStrike">
                <a:solidFill>
                  <a:srgbClr val="FF0000"/>
                </a:solidFill>
                <a:latin typeface="Calibri"/>
                <a:ea typeface="Calibri"/>
                <a:cs typeface="Calibri"/>
                <a:sym typeface="Calibri"/>
              </a:rPr>
              <a:t>pero si no lo hacen no se avisa.</a:t>
            </a:r>
            <a:endParaRPr/>
          </a:p>
          <a:p>
            <a:pPr indent="-719138" lvl="0" marL="719138" marR="0" rtl="0" algn="l">
              <a:lnSpc>
                <a:spcPct val="80000"/>
              </a:lnSpc>
              <a:spcBef>
                <a:spcPts val="1200"/>
              </a:spcBef>
              <a:spcAft>
                <a:spcPts val="1200"/>
              </a:spcAft>
              <a:buClr>
                <a:srgbClr val="FF0000"/>
              </a:buClr>
              <a:buSzPts val="2800"/>
              <a:buFont typeface="Calibri"/>
              <a:buChar char="•"/>
            </a:pPr>
            <a:r>
              <a:rPr b="0" i="1" lang="en-US" sz="3000" u="none" cap="none" strike="noStrike">
                <a:solidFill>
                  <a:srgbClr val="FF0000"/>
                </a:solidFill>
                <a:latin typeface="Calibri"/>
                <a:ea typeface="Calibri"/>
                <a:cs typeface="Calibri"/>
                <a:sym typeface="Calibri"/>
              </a:rPr>
              <a:t>Controle la pelota </a:t>
            </a:r>
            <a:r>
              <a:rPr b="0" i="1" lang="en-US" sz="3000" u="none" cap="none" strike="noStrike">
                <a:solidFill>
                  <a:srgbClr val="7030A0"/>
                </a:solidFill>
                <a:latin typeface="Calibri"/>
                <a:ea typeface="Calibri"/>
                <a:cs typeface="Calibri"/>
                <a:sym typeface="Calibri"/>
              </a:rPr>
              <a:t>si queda suelta, sólo si es necesario para prevenir su pérdida o daño.</a:t>
            </a:r>
            <a:endParaRPr b="0" i="0" sz="3000" u="none" cap="none" strike="noStrike">
              <a:solidFill>
                <a:srgbClr val="7030A0"/>
              </a:solidFill>
              <a:latin typeface="Calibri"/>
              <a:ea typeface="Calibri"/>
              <a:cs typeface="Calibri"/>
              <a:sym typeface="Calibri"/>
            </a:endParaRPr>
          </a:p>
        </p:txBody>
      </p:sp>
      <p:sp>
        <p:nvSpPr>
          <p:cNvPr id="486" name="Google Shape;486;p306"/>
          <p:cNvSpPr txBox="1"/>
          <p:nvPr>
            <p:ph idx="1" type="body"/>
          </p:nvPr>
        </p:nvSpPr>
        <p:spPr>
          <a:xfrm>
            <a:off x="7985760" y="960734"/>
            <a:ext cx="4206240" cy="4037986"/>
          </a:xfrm>
          <a:prstGeom prst="rect">
            <a:avLst/>
          </a:prstGeom>
          <a:noFill/>
          <a:ln>
            <a:noFill/>
          </a:ln>
        </p:spPr>
        <p:txBody>
          <a:bodyPr anchorCtr="0" anchor="t" bIns="45700" lIns="45700" spcFirstLastPara="1" rIns="45700" wrap="square" tIns="45700">
            <a:noAutofit/>
          </a:bodyPr>
          <a:lstStyle/>
          <a:p>
            <a:pPr indent="0" lvl="0" marL="0" rtl="0" algn="l">
              <a:lnSpc>
                <a:spcPct val="80000"/>
              </a:lnSpc>
              <a:spcBef>
                <a:spcPts val="2000"/>
              </a:spcBef>
              <a:spcAft>
                <a:spcPts val="0"/>
              </a:spcAft>
              <a:buClr>
                <a:srgbClr val="18579B"/>
              </a:buClr>
              <a:buSzPts val="2800"/>
              <a:buFont typeface="Calibri"/>
              <a:buNone/>
            </a:pPr>
            <a:r>
              <a:rPr lang="en-US" sz="3000">
                <a:solidFill>
                  <a:srgbClr val="7030A0"/>
                </a:solidFill>
              </a:rPr>
              <a:t>Guion del Tiempo Muerto al final del mismo:</a:t>
            </a:r>
            <a:endParaRPr sz="3000">
              <a:solidFill>
                <a:srgbClr val="7030A0"/>
              </a:solidFill>
            </a:endParaRPr>
          </a:p>
          <a:p>
            <a:pPr indent="-457200" lvl="0" marL="457200" marR="0" rtl="0" algn="l">
              <a:lnSpc>
                <a:spcPct val="107000"/>
              </a:lnSpc>
              <a:spcBef>
                <a:spcPts val="0"/>
              </a:spcBef>
              <a:spcAft>
                <a:spcPts val="0"/>
              </a:spcAft>
              <a:buSzPts val="3080"/>
              <a:buFont typeface="Arial"/>
              <a:buChar char="•"/>
            </a:pPr>
            <a:r>
              <a:rPr i="1" lang="en-US" sz="3000">
                <a:solidFill>
                  <a:srgbClr val="FF0000"/>
                </a:solidFill>
              </a:rPr>
              <a:t>“15 segundos”</a:t>
            </a:r>
            <a:endParaRPr sz="3000">
              <a:solidFill>
                <a:srgbClr val="FF0000"/>
              </a:solidFill>
            </a:endParaRPr>
          </a:p>
          <a:p>
            <a:pPr indent="-457200" lvl="0" marL="457200" rtl="0" algn="l">
              <a:lnSpc>
                <a:spcPct val="107000"/>
              </a:lnSpc>
              <a:spcBef>
                <a:spcPts val="0"/>
              </a:spcBef>
              <a:spcAft>
                <a:spcPts val="0"/>
              </a:spcAft>
              <a:buSzPts val="3080"/>
              <a:buFont typeface="Arial"/>
              <a:buChar char="•"/>
            </a:pPr>
            <a:r>
              <a:rPr i="1" lang="en-US" sz="3000">
                <a:solidFill>
                  <a:srgbClr val="FF0000"/>
                </a:solidFill>
              </a:rPr>
              <a:t>“Tiempos Muertos restantes: Servidores  _X_; receptores _X_”.</a:t>
            </a:r>
            <a:endParaRPr sz="3000">
              <a:solidFill>
                <a:srgbClr val="FF0000"/>
              </a:solidFill>
            </a:endParaRPr>
          </a:p>
          <a:p>
            <a:pPr indent="-457200" lvl="0" marL="457200" marR="0" rtl="0" algn="l">
              <a:lnSpc>
                <a:spcPct val="107000"/>
              </a:lnSpc>
              <a:spcBef>
                <a:spcPts val="0"/>
              </a:spcBef>
              <a:spcAft>
                <a:spcPts val="0"/>
              </a:spcAft>
              <a:buSzPts val="3080"/>
              <a:buFont typeface="Arial"/>
              <a:buChar char="•"/>
            </a:pPr>
            <a:r>
              <a:rPr i="1" lang="en-US" sz="3000">
                <a:solidFill>
                  <a:srgbClr val="FF0000"/>
                </a:solidFill>
              </a:rPr>
              <a:t>“Tiempo. 6-8-2”.</a:t>
            </a:r>
            <a:endParaRPr sz="30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307"/>
          <p:cNvPicPr preferRelativeResize="0"/>
          <p:nvPr/>
        </p:nvPicPr>
        <p:blipFill rotWithShape="1">
          <a:blip r:embed="rId3">
            <a:alphaModFix/>
          </a:blip>
          <a:srcRect b="0" l="0" r="0" t="0"/>
          <a:stretch/>
        </p:blipFill>
        <p:spPr>
          <a:xfrm>
            <a:off x="1083029" y="500386"/>
            <a:ext cx="10784720" cy="6139543"/>
          </a:xfrm>
          <a:prstGeom prst="rect">
            <a:avLst/>
          </a:prstGeom>
          <a:noFill/>
          <a:ln>
            <a:noFill/>
          </a:ln>
        </p:spPr>
      </p:pic>
      <p:sp>
        <p:nvSpPr>
          <p:cNvPr id="492" name="Google Shape;492;p307"/>
          <p:cNvSpPr txBox="1"/>
          <p:nvPr>
            <p:ph type="title"/>
          </p:nvPr>
        </p:nvSpPr>
        <p:spPr>
          <a:xfrm>
            <a:off x="4256314" y="-88372"/>
            <a:ext cx="7199088" cy="728765"/>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rPr b="1" i="1" lang="en-US" sz="3600">
                <a:solidFill>
                  <a:srgbClr val="002060"/>
                </a:solidFill>
              </a:rPr>
              <a:t>TIEMPO MUERTO ESTÁNDAR (Cont)</a:t>
            </a:r>
            <a:endParaRPr/>
          </a:p>
        </p:txBody>
      </p:sp>
      <p:sp>
        <p:nvSpPr>
          <p:cNvPr id="493" name="Google Shape;493;p307"/>
          <p:cNvSpPr txBox="1"/>
          <p:nvPr>
            <p:ph idx="12" type="sldNum"/>
          </p:nvPr>
        </p:nvSpPr>
        <p:spPr>
          <a:xfrm>
            <a:off x="11560663"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cxnSp>
        <p:nvCxnSpPr>
          <p:cNvPr id="494" name="Google Shape;494;p307"/>
          <p:cNvCxnSpPr/>
          <p:nvPr/>
        </p:nvCxnSpPr>
        <p:spPr>
          <a:xfrm flipH="1" rot="10800000">
            <a:off x="4844143" y="3589359"/>
            <a:ext cx="2057400" cy="15801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pic>
        <p:nvPicPr>
          <p:cNvPr id="495" name="Google Shape;495;p307"/>
          <p:cNvPicPr preferRelativeResize="0"/>
          <p:nvPr/>
        </p:nvPicPr>
        <p:blipFill rotWithShape="1">
          <a:blip r:embed="rId4">
            <a:alphaModFix/>
          </a:blip>
          <a:srcRect b="0" l="0" r="0" t="0"/>
          <a:stretch/>
        </p:blipFill>
        <p:spPr>
          <a:xfrm>
            <a:off x="2243979" y="786640"/>
            <a:ext cx="8792987" cy="5764766"/>
          </a:xfrm>
          <a:prstGeom prst="rect">
            <a:avLst/>
          </a:prstGeom>
          <a:noFill/>
          <a:ln>
            <a:noFill/>
          </a:ln>
        </p:spPr>
      </p:pic>
      <p:pic>
        <p:nvPicPr>
          <p:cNvPr id="496" name="Google Shape;496;p307"/>
          <p:cNvPicPr preferRelativeResize="0"/>
          <p:nvPr/>
        </p:nvPicPr>
        <p:blipFill rotWithShape="1">
          <a:blip r:embed="rId5">
            <a:alphaModFix/>
          </a:blip>
          <a:srcRect b="0" l="0" r="0" t="0"/>
          <a:stretch/>
        </p:blipFill>
        <p:spPr>
          <a:xfrm>
            <a:off x="3570317" y="211267"/>
            <a:ext cx="602519" cy="1340492"/>
          </a:xfrm>
          <a:prstGeom prst="rect">
            <a:avLst/>
          </a:prstGeom>
          <a:noFill/>
          <a:ln>
            <a:noFill/>
          </a:ln>
        </p:spPr>
      </p:pic>
      <p:cxnSp>
        <p:nvCxnSpPr>
          <p:cNvPr id="497" name="Google Shape;497;p307"/>
          <p:cNvCxnSpPr/>
          <p:nvPr/>
        </p:nvCxnSpPr>
        <p:spPr>
          <a:xfrm flipH="1" rot="10800000">
            <a:off x="5133474" y="2535290"/>
            <a:ext cx="240631" cy="239748"/>
          </a:xfrm>
          <a:prstGeom prst="straightConnector1">
            <a:avLst/>
          </a:prstGeom>
          <a:noFill/>
          <a:ln cap="flat" cmpd="sng" w="57150">
            <a:solidFill>
              <a:srgbClr val="002060"/>
            </a:solidFill>
            <a:prstDash val="solid"/>
            <a:round/>
            <a:headEnd len="sm" w="sm" type="none"/>
            <a:tailEnd len="sm" w="sm" type="none"/>
          </a:ln>
        </p:spPr>
      </p:cxnSp>
      <p:cxnSp>
        <p:nvCxnSpPr>
          <p:cNvPr id="498" name="Google Shape;498;p307"/>
          <p:cNvCxnSpPr/>
          <p:nvPr/>
        </p:nvCxnSpPr>
        <p:spPr>
          <a:xfrm flipH="1" rot="10800000">
            <a:off x="5374105" y="2511228"/>
            <a:ext cx="376988" cy="328597"/>
          </a:xfrm>
          <a:prstGeom prst="straightConnector1">
            <a:avLst/>
          </a:prstGeom>
          <a:noFill/>
          <a:ln cap="flat" cmpd="sng" w="57150">
            <a:solidFill>
              <a:srgbClr val="002060"/>
            </a:solidFill>
            <a:prstDash val="solid"/>
            <a:round/>
            <a:headEnd len="sm" w="sm" type="none"/>
            <a:tailEnd len="sm" w="sm" type="none"/>
          </a:ln>
        </p:spPr>
      </p:cxnSp>
      <p:cxnSp>
        <p:nvCxnSpPr>
          <p:cNvPr id="499" name="Google Shape;499;p307"/>
          <p:cNvCxnSpPr/>
          <p:nvPr/>
        </p:nvCxnSpPr>
        <p:spPr>
          <a:xfrm flipH="1" rot="10800000">
            <a:off x="5719009" y="2519250"/>
            <a:ext cx="376988" cy="328597"/>
          </a:xfrm>
          <a:prstGeom prst="straightConnector1">
            <a:avLst/>
          </a:prstGeom>
          <a:noFill/>
          <a:ln cap="flat" cmpd="sng" w="57150">
            <a:solidFill>
              <a:srgbClr val="002060"/>
            </a:solidFill>
            <a:prstDash val="solid"/>
            <a:round/>
            <a:headEnd len="sm" w="sm" type="none"/>
            <a:tailEnd len="sm" w="sm" type="none"/>
          </a:ln>
        </p:spPr>
      </p:cxnSp>
      <p:cxnSp>
        <p:nvCxnSpPr>
          <p:cNvPr id="500" name="Google Shape;500;p307"/>
          <p:cNvCxnSpPr/>
          <p:nvPr/>
        </p:nvCxnSpPr>
        <p:spPr>
          <a:xfrm flipH="1" rot="10800000">
            <a:off x="6055891" y="2519250"/>
            <a:ext cx="376988" cy="328597"/>
          </a:xfrm>
          <a:prstGeom prst="straightConnector1">
            <a:avLst/>
          </a:prstGeom>
          <a:noFill/>
          <a:ln cap="flat" cmpd="sng" w="57150">
            <a:solidFill>
              <a:srgbClr val="002060"/>
            </a:solidFill>
            <a:prstDash val="solid"/>
            <a:round/>
            <a:headEnd len="sm" w="sm" type="none"/>
            <a:tailEnd len="sm" w="sm" type="none"/>
          </a:ln>
        </p:spPr>
      </p:cxnSp>
      <p:cxnSp>
        <p:nvCxnSpPr>
          <p:cNvPr id="501" name="Google Shape;501;p307"/>
          <p:cNvCxnSpPr/>
          <p:nvPr/>
        </p:nvCxnSpPr>
        <p:spPr>
          <a:xfrm>
            <a:off x="6400795" y="2535290"/>
            <a:ext cx="324513" cy="239748"/>
          </a:xfrm>
          <a:prstGeom prst="straightConnector1">
            <a:avLst/>
          </a:prstGeom>
          <a:noFill/>
          <a:ln cap="flat" cmpd="sng" w="57150">
            <a:solidFill>
              <a:srgbClr val="002060"/>
            </a:solidFill>
            <a:prstDash val="solid"/>
            <a:round/>
            <a:headEnd len="sm" w="sm" type="none"/>
            <a:tailEnd len="sm" w="sm" type="none"/>
          </a:ln>
        </p:spPr>
      </p:cxnSp>
      <p:cxnSp>
        <p:nvCxnSpPr>
          <p:cNvPr id="502" name="Google Shape;502;p307"/>
          <p:cNvCxnSpPr/>
          <p:nvPr/>
        </p:nvCxnSpPr>
        <p:spPr>
          <a:xfrm>
            <a:off x="6713615" y="2543312"/>
            <a:ext cx="324513" cy="239748"/>
          </a:xfrm>
          <a:prstGeom prst="straightConnector1">
            <a:avLst/>
          </a:prstGeom>
          <a:noFill/>
          <a:ln cap="flat" cmpd="sng" w="57150">
            <a:solidFill>
              <a:srgbClr val="002060"/>
            </a:solidFill>
            <a:prstDash val="solid"/>
            <a:round/>
            <a:headEnd len="sm" w="sm" type="none"/>
            <a:tailEnd len="sm" w="sm" type="none"/>
          </a:ln>
        </p:spPr>
      </p:cxnSp>
      <p:cxnSp>
        <p:nvCxnSpPr>
          <p:cNvPr id="503" name="Google Shape;503;p307"/>
          <p:cNvCxnSpPr/>
          <p:nvPr/>
        </p:nvCxnSpPr>
        <p:spPr>
          <a:xfrm flipH="1" rot="10800000">
            <a:off x="7667364" y="4981713"/>
            <a:ext cx="376988" cy="328597"/>
          </a:xfrm>
          <a:prstGeom prst="straightConnector1">
            <a:avLst/>
          </a:prstGeom>
          <a:noFill/>
          <a:ln cap="flat" cmpd="sng" w="57150">
            <a:solidFill>
              <a:srgbClr val="002060"/>
            </a:solidFill>
            <a:prstDash val="solid"/>
            <a:round/>
            <a:headEnd len="sm" w="sm" type="none"/>
            <a:tailEnd len="sm" w="sm" type="none"/>
          </a:ln>
        </p:spPr>
      </p:cxnSp>
      <p:cxnSp>
        <p:nvCxnSpPr>
          <p:cNvPr id="504" name="Google Shape;504;p307"/>
          <p:cNvCxnSpPr/>
          <p:nvPr/>
        </p:nvCxnSpPr>
        <p:spPr>
          <a:xfrm flipH="1" rot="10800000">
            <a:off x="9426716" y="2553638"/>
            <a:ext cx="334536" cy="221400"/>
          </a:xfrm>
          <a:prstGeom prst="straightConnector1">
            <a:avLst/>
          </a:prstGeom>
          <a:noFill/>
          <a:ln cap="flat" cmpd="sng" w="50800">
            <a:solidFill>
              <a:srgbClr val="002060"/>
            </a:solidFill>
            <a:prstDash val="solid"/>
            <a:round/>
            <a:headEnd len="sm" w="sm" type="none"/>
            <a:tailEnd len="sm" w="sm" type="none"/>
          </a:ln>
        </p:spPr>
      </p:cxnSp>
      <p:sp>
        <p:nvSpPr>
          <p:cNvPr id="505" name="Google Shape;505;p307"/>
          <p:cNvSpPr txBox="1"/>
          <p:nvPr/>
        </p:nvSpPr>
        <p:spPr>
          <a:xfrm rot="10800000">
            <a:off x="9250699" y="2477272"/>
            <a:ext cx="73326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7       5</a:t>
            </a:r>
            <a:endParaRPr/>
          </a:p>
        </p:txBody>
      </p:sp>
      <p:sp>
        <p:nvSpPr>
          <p:cNvPr id="506" name="Google Shape;506;p307"/>
          <p:cNvSpPr txBox="1"/>
          <p:nvPr/>
        </p:nvSpPr>
        <p:spPr>
          <a:xfrm>
            <a:off x="9208820" y="2807122"/>
            <a:ext cx="879087" cy="3077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1        4</a:t>
            </a:r>
            <a:endParaRPr/>
          </a:p>
        </p:txBody>
      </p:sp>
      <p:cxnSp>
        <p:nvCxnSpPr>
          <p:cNvPr id="507" name="Google Shape;507;p307"/>
          <p:cNvCxnSpPr>
            <a:endCxn id="506" idx="2"/>
          </p:cNvCxnSpPr>
          <p:nvPr/>
        </p:nvCxnSpPr>
        <p:spPr>
          <a:xfrm>
            <a:off x="9442264" y="2822400"/>
            <a:ext cx="206100" cy="292500"/>
          </a:xfrm>
          <a:prstGeom prst="straightConnector1">
            <a:avLst/>
          </a:prstGeom>
          <a:noFill/>
          <a:ln cap="flat" cmpd="sng" w="57150">
            <a:solidFill>
              <a:srgbClr val="002060"/>
            </a:solidFill>
            <a:prstDash val="solid"/>
            <a:round/>
            <a:headEnd len="sm" w="sm" type="none"/>
            <a:tailEnd len="sm" w="sm" type="none"/>
          </a:ln>
        </p:spPr>
      </p:cxnSp>
      <p:cxnSp>
        <p:nvCxnSpPr>
          <p:cNvPr id="508" name="Google Shape;508;p307"/>
          <p:cNvCxnSpPr/>
          <p:nvPr/>
        </p:nvCxnSpPr>
        <p:spPr>
          <a:xfrm>
            <a:off x="3495357" y="2792391"/>
            <a:ext cx="324513" cy="239748"/>
          </a:xfrm>
          <a:prstGeom prst="straightConnector1">
            <a:avLst/>
          </a:prstGeom>
          <a:noFill/>
          <a:ln cap="flat" cmpd="sng" w="57150">
            <a:solidFill>
              <a:srgbClr val="002060"/>
            </a:solidFill>
            <a:prstDash val="solid"/>
            <a:round/>
            <a:headEnd len="sm" w="sm" type="none"/>
            <a:tailEnd len="sm" w="sm" type="none"/>
          </a:ln>
        </p:spPr>
      </p:cxnSp>
      <p:cxnSp>
        <p:nvCxnSpPr>
          <p:cNvPr id="509" name="Google Shape;509;p307"/>
          <p:cNvCxnSpPr/>
          <p:nvPr/>
        </p:nvCxnSpPr>
        <p:spPr>
          <a:xfrm>
            <a:off x="8652514" y="4771524"/>
            <a:ext cx="324513" cy="239748"/>
          </a:xfrm>
          <a:prstGeom prst="straightConnector1">
            <a:avLst/>
          </a:prstGeom>
          <a:noFill/>
          <a:ln cap="flat" cmpd="sng" w="57150">
            <a:solidFill>
              <a:srgbClr val="002060"/>
            </a:solidFill>
            <a:prstDash val="solid"/>
            <a:round/>
            <a:headEnd len="sm" w="sm" type="none"/>
            <a:tailEnd len="sm" w="sm" type="none"/>
          </a:ln>
        </p:spPr>
      </p:cxnSp>
      <p:cxnSp>
        <p:nvCxnSpPr>
          <p:cNvPr id="510" name="Google Shape;510;p307"/>
          <p:cNvCxnSpPr/>
          <p:nvPr/>
        </p:nvCxnSpPr>
        <p:spPr>
          <a:xfrm>
            <a:off x="9598996" y="4763436"/>
            <a:ext cx="324513" cy="239748"/>
          </a:xfrm>
          <a:prstGeom prst="straightConnector1">
            <a:avLst/>
          </a:prstGeom>
          <a:noFill/>
          <a:ln cap="flat" cmpd="sng" w="57150">
            <a:solidFill>
              <a:srgbClr val="002060"/>
            </a:solidFill>
            <a:prstDash val="solid"/>
            <a:round/>
            <a:headEnd len="sm" w="sm" type="none"/>
            <a:tailEnd len="sm" w="sm" type="none"/>
          </a:ln>
        </p:spPr>
      </p:cxnSp>
      <p:cxnSp>
        <p:nvCxnSpPr>
          <p:cNvPr id="511" name="Google Shape;511;p307"/>
          <p:cNvCxnSpPr/>
          <p:nvPr/>
        </p:nvCxnSpPr>
        <p:spPr>
          <a:xfrm>
            <a:off x="9279912" y="4763436"/>
            <a:ext cx="324513" cy="239748"/>
          </a:xfrm>
          <a:prstGeom prst="straightConnector1">
            <a:avLst/>
          </a:prstGeom>
          <a:noFill/>
          <a:ln cap="flat" cmpd="sng" w="57150">
            <a:solidFill>
              <a:srgbClr val="002060"/>
            </a:solidFill>
            <a:prstDash val="solid"/>
            <a:round/>
            <a:headEnd len="sm" w="sm" type="none"/>
            <a:tailEnd len="sm" w="sm" type="none"/>
          </a:ln>
        </p:spPr>
      </p:cxnSp>
      <p:cxnSp>
        <p:nvCxnSpPr>
          <p:cNvPr id="512" name="Google Shape;512;p307"/>
          <p:cNvCxnSpPr/>
          <p:nvPr/>
        </p:nvCxnSpPr>
        <p:spPr>
          <a:xfrm>
            <a:off x="8974312" y="4767480"/>
            <a:ext cx="324513" cy="239748"/>
          </a:xfrm>
          <a:prstGeom prst="straightConnector1">
            <a:avLst/>
          </a:prstGeom>
          <a:noFill/>
          <a:ln cap="flat" cmpd="sng" w="57150">
            <a:solidFill>
              <a:srgbClr val="002060"/>
            </a:solidFill>
            <a:prstDash val="solid"/>
            <a:round/>
            <a:headEnd len="sm" w="sm" type="none"/>
            <a:tailEnd len="sm" w="sm" type="none"/>
          </a:ln>
        </p:spPr>
      </p:cxnSp>
      <p:cxnSp>
        <p:nvCxnSpPr>
          <p:cNvPr id="513" name="Google Shape;513;p307"/>
          <p:cNvCxnSpPr/>
          <p:nvPr/>
        </p:nvCxnSpPr>
        <p:spPr>
          <a:xfrm>
            <a:off x="8662219" y="4758008"/>
            <a:ext cx="0" cy="223705"/>
          </a:xfrm>
          <a:prstGeom prst="straightConnector1">
            <a:avLst/>
          </a:prstGeom>
          <a:noFill/>
          <a:ln cap="flat" cmpd="sng" w="57150">
            <a:solidFill>
              <a:srgbClr val="002060"/>
            </a:solidFill>
            <a:prstDash val="solid"/>
            <a:round/>
            <a:headEnd len="sm" w="sm" type="none"/>
            <a:tailEnd len="sm" w="sm" type="none"/>
          </a:ln>
        </p:spPr>
      </p:cxnSp>
      <p:sp>
        <p:nvSpPr>
          <p:cNvPr id="514" name="Google Shape;514;p307"/>
          <p:cNvSpPr/>
          <p:nvPr/>
        </p:nvSpPr>
        <p:spPr>
          <a:xfrm>
            <a:off x="9186655" y="2775038"/>
            <a:ext cx="879086" cy="448264"/>
          </a:xfrm>
          <a:prstGeom prst="ellipse">
            <a:avLst/>
          </a:prstGeom>
          <a:noFill/>
          <a:ln cap="flat" cmpd="sng" w="254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 name="Google Shape;515;p307"/>
          <p:cNvSpPr/>
          <p:nvPr/>
        </p:nvSpPr>
        <p:spPr>
          <a:xfrm>
            <a:off x="9161727" y="2375360"/>
            <a:ext cx="926180" cy="513138"/>
          </a:xfrm>
          <a:prstGeom prst="ellipse">
            <a:avLst/>
          </a:prstGeom>
          <a:noFill/>
          <a:ln cap="flat" cmpd="sng" w="254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6" name="Google Shape;516;p307"/>
          <p:cNvCxnSpPr>
            <a:endCxn id="515" idx="2"/>
          </p:cNvCxnSpPr>
          <p:nvPr/>
        </p:nvCxnSpPr>
        <p:spPr>
          <a:xfrm flipH="1" rot="10800000">
            <a:off x="8693727" y="2631929"/>
            <a:ext cx="468000" cy="7971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517" name="Google Shape;517;p307"/>
          <p:cNvSpPr/>
          <p:nvPr/>
        </p:nvSpPr>
        <p:spPr>
          <a:xfrm>
            <a:off x="6713615" y="2477271"/>
            <a:ext cx="389306" cy="329851"/>
          </a:xfrm>
          <a:prstGeom prst="ellipse">
            <a:avLst/>
          </a:prstGeom>
          <a:noFill/>
          <a:ln cap="flat" cmpd="sng" w="381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8" name="Google Shape;518;p307"/>
          <p:cNvSpPr/>
          <p:nvPr/>
        </p:nvSpPr>
        <p:spPr>
          <a:xfrm>
            <a:off x="7286021" y="4941495"/>
            <a:ext cx="376988" cy="328597"/>
          </a:xfrm>
          <a:prstGeom prst="ellipse">
            <a:avLst/>
          </a:prstGeom>
          <a:noFill/>
          <a:ln cap="flat" cmpd="sng" w="381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9" name="Google Shape;519;p307"/>
          <p:cNvCxnSpPr/>
          <p:nvPr/>
        </p:nvCxnSpPr>
        <p:spPr>
          <a:xfrm flipH="1" rot="10800000">
            <a:off x="7350563" y="4981713"/>
            <a:ext cx="376988" cy="328597"/>
          </a:xfrm>
          <a:prstGeom prst="straightConnector1">
            <a:avLst/>
          </a:prstGeom>
          <a:noFill/>
          <a:ln cap="flat" cmpd="sng" w="57150">
            <a:solidFill>
              <a:srgbClr val="002060"/>
            </a:solidFill>
            <a:prstDash val="solid"/>
            <a:round/>
            <a:headEnd len="sm" w="sm" type="none"/>
            <a:tailEnd len="sm" w="sm" type="none"/>
          </a:ln>
        </p:spPr>
      </p:cxnSp>
      <p:cxnSp>
        <p:nvCxnSpPr>
          <p:cNvPr id="520" name="Google Shape;520;p307"/>
          <p:cNvCxnSpPr/>
          <p:nvPr/>
        </p:nvCxnSpPr>
        <p:spPr>
          <a:xfrm>
            <a:off x="7386866" y="5022702"/>
            <a:ext cx="0" cy="223705"/>
          </a:xfrm>
          <a:prstGeom prst="straightConnector1">
            <a:avLst/>
          </a:prstGeom>
          <a:noFill/>
          <a:ln cap="flat" cmpd="sng" w="57150">
            <a:solidFill>
              <a:srgbClr val="002060"/>
            </a:solidFill>
            <a:prstDash val="solid"/>
            <a:round/>
            <a:headEnd len="sm" w="sm" type="none"/>
            <a:tailEnd len="sm" w="sm" type="none"/>
          </a:ln>
        </p:spPr>
      </p:cxnSp>
      <p:pic>
        <p:nvPicPr>
          <p:cNvPr id="521" name="Google Shape;521;p307"/>
          <p:cNvPicPr preferRelativeResize="0"/>
          <p:nvPr/>
        </p:nvPicPr>
        <p:blipFill rotWithShape="1">
          <a:blip r:embed="rId6">
            <a:alphaModFix/>
          </a:blip>
          <a:srcRect b="0" l="0" r="0" t="0"/>
          <a:stretch/>
        </p:blipFill>
        <p:spPr>
          <a:xfrm>
            <a:off x="4840749" y="3516912"/>
            <a:ext cx="3893611" cy="789184"/>
          </a:xfrm>
          <a:prstGeom prst="rect">
            <a:avLst/>
          </a:prstGeom>
          <a:noFill/>
          <a:ln>
            <a:noFill/>
          </a:ln>
        </p:spPr>
      </p:pic>
      <p:pic>
        <p:nvPicPr>
          <p:cNvPr id="522" name="Google Shape;522;p307"/>
          <p:cNvPicPr preferRelativeResize="0"/>
          <p:nvPr/>
        </p:nvPicPr>
        <p:blipFill rotWithShape="1">
          <a:blip r:embed="rId7">
            <a:alphaModFix/>
          </a:blip>
          <a:srcRect b="0" l="0" r="0" t="0"/>
          <a:stretch/>
        </p:blipFill>
        <p:spPr>
          <a:xfrm rot="10800000">
            <a:off x="9069830" y="3406585"/>
            <a:ext cx="1707357" cy="1058994"/>
          </a:xfrm>
          <a:prstGeom prst="rect">
            <a:avLst/>
          </a:prstGeom>
          <a:noFill/>
          <a:ln>
            <a:noFill/>
          </a:ln>
        </p:spPr>
      </p:pic>
      <p:sp>
        <p:nvSpPr>
          <p:cNvPr id="523" name="Google Shape;523;p307"/>
          <p:cNvSpPr txBox="1"/>
          <p:nvPr/>
        </p:nvSpPr>
        <p:spPr>
          <a:xfrm>
            <a:off x="7181197" y="3347259"/>
            <a:ext cx="1955371" cy="40011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TM Restadores</a:t>
            </a:r>
            <a:endParaRPr/>
          </a:p>
        </p:txBody>
      </p:sp>
      <p:pic>
        <p:nvPicPr>
          <p:cNvPr id="524" name="Google Shape;524;p307"/>
          <p:cNvPicPr preferRelativeResize="0"/>
          <p:nvPr/>
        </p:nvPicPr>
        <p:blipFill rotWithShape="1">
          <a:blip r:embed="rId7">
            <a:alphaModFix/>
          </a:blip>
          <a:srcRect b="0" l="0" r="0" t="0"/>
          <a:stretch/>
        </p:blipFill>
        <p:spPr>
          <a:xfrm>
            <a:off x="2361397" y="3358023"/>
            <a:ext cx="1707357" cy="1058994"/>
          </a:xfrm>
          <a:prstGeom prst="rect">
            <a:avLst/>
          </a:prstGeom>
          <a:noFill/>
          <a:ln>
            <a:noFill/>
          </a:ln>
        </p:spPr>
      </p:pic>
      <p:sp>
        <p:nvSpPr>
          <p:cNvPr id="525" name="Google Shape;525;p307"/>
          <p:cNvSpPr txBox="1"/>
          <p:nvPr/>
        </p:nvSpPr>
        <p:spPr>
          <a:xfrm>
            <a:off x="9258057" y="3668364"/>
            <a:ext cx="1955371" cy="40011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TM Servidores</a:t>
            </a:r>
            <a:endParaRPr/>
          </a:p>
        </p:txBody>
      </p:sp>
      <p:cxnSp>
        <p:nvCxnSpPr>
          <p:cNvPr id="526" name="Google Shape;526;p307"/>
          <p:cNvCxnSpPr>
            <a:stCxn id="525" idx="0"/>
            <a:endCxn id="514" idx="5"/>
          </p:cNvCxnSpPr>
          <p:nvPr/>
        </p:nvCxnSpPr>
        <p:spPr>
          <a:xfrm rot="10800000">
            <a:off x="9936943" y="3157764"/>
            <a:ext cx="298800" cy="5106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527" name="Google Shape;527;p307"/>
          <p:cNvSpPr txBox="1"/>
          <p:nvPr/>
        </p:nvSpPr>
        <p:spPr>
          <a:xfrm>
            <a:off x="9742431" y="3420660"/>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sp>
        <p:nvSpPr>
          <p:cNvPr id="528" name="Google Shape;528;p307"/>
          <p:cNvSpPr txBox="1"/>
          <p:nvPr/>
        </p:nvSpPr>
        <p:spPr>
          <a:xfrm>
            <a:off x="3232678" y="3343898"/>
            <a:ext cx="33763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a:t>
            </a:r>
            <a:endParaRPr/>
          </a:p>
        </p:txBody>
      </p:sp>
      <p:cxnSp>
        <p:nvCxnSpPr>
          <p:cNvPr id="529" name="Google Shape;529;p307"/>
          <p:cNvCxnSpPr/>
          <p:nvPr/>
        </p:nvCxnSpPr>
        <p:spPr>
          <a:xfrm flipH="1" rot="10800000">
            <a:off x="7128959" y="2683548"/>
            <a:ext cx="1769600" cy="24998"/>
          </a:xfrm>
          <a:prstGeom prst="straightConnector1">
            <a:avLst/>
          </a:prstGeom>
          <a:noFill/>
          <a:ln cap="flat" cmpd="sng" w="57150">
            <a:solidFill>
              <a:srgbClr val="002060"/>
            </a:solidFill>
            <a:prstDash val="solid"/>
            <a:round/>
            <a:headEnd len="sm" w="sm" type="none"/>
            <a:tailEnd len="sm" w="sm" type="none"/>
          </a:ln>
        </p:spPr>
      </p:cxnSp>
      <p:cxnSp>
        <p:nvCxnSpPr>
          <p:cNvPr id="530" name="Google Shape;530;p307"/>
          <p:cNvCxnSpPr/>
          <p:nvPr/>
        </p:nvCxnSpPr>
        <p:spPr>
          <a:xfrm>
            <a:off x="3495357" y="5146011"/>
            <a:ext cx="3756173" cy="0"/>
          </a:xfrm>
          <a:prstGeom prst="straightConnector1">
            <a:avLst/>
          </a:prstGeom>
          <a:noFill/>
          <a:ln cap="flat" cmpd="sng" w="57150">
            <a:solidFill>
              <a:srgbClr val="002060"/>
            </a:solidFill>
            <a:prstDash val="solid"/>
            <a:round/>
            <a:headEnd len="sm" w="sm" type="none"/>
            <a:tailEnd len="sm" w="sm" type="none"/>
          </a:ln>
        </p:spPr>
      </p:cxnSp>
      <p:sp>
        <p:nvSpPr>
          <p:cNvPr id="531" name="Google Shape;531;p307"/>
          <p:cNvSpPr txBox="1"/>
          <p:nvPr/>
        </p:nvSpPr>
        <p:spPr>
          <a:xfrm>
            <a:off x="101221" y="3141897"/>
            <a:ext cx="4768038" cy="3694186"/>
          </a:xfrm>
          <a:prstGeom prst="rect">
            <a:avLst/>
          </a:prstGeom>
          <a:solidFill>
            <a:srgbClr val="FFF0CC"/>
          </a:solidFill>
          <a:ln>
            <a:noFill/>
          </a:ln>
        </p:spPr>
        <p:txBody>
          <a:bodyPr anchorCtr="0" anchor="b" bIns="45700" lIns="45700" spcFirstLastPara="1" rIns="45700" wrap="square" tIns="45700">
            <a:normAutofit lnSpcReduction="10000"/>
          </a:bodyPr>
          <a:lstStyle/>
          <a:p>
            <a:pPr indent="0" lvl="0" marL="0" marR="0" rtl="0" algn="l">
              <a:lnSpc>
                <a:spcPct val="100000"/>
              </a:lnSpc>
              <a:spcBef>
                <a:spcPts val="0"/>
              </a:spcBef>
              <a:spcAft>
                <a:spcPts val="0"/>
              </a:spcAft>
              <a:buClr>
                <a:schemeClr val="accent1"/>
              </a:buClr>
              <a:buSzPts val="1800"/>
              <a:buFont typeface="Calibri"/>
              <a:buNone/>
            </a:pPr>
            <a:r>
              <a:rPr b="0" i="1" lang="en-US" sz="2600" u="none" cap="none" strike="noStrike">
                <a:solidFill>
                  <a:srgbClr val="002060"/>
                </a:solidFill>
                <a:latin typeface="Calibri"/>
                <a:ea typeface="Calibri"/>
                <a:cs typeface="Calibri"/>
                <a:sym typeface="Calibri"/>
              </a:rPr>
              <a:t>-TM Estándar se anota con una barra inclinada o inversa dependiendo del turno de saque en ese momento. (/) o (\).</a:t>
            </a:r>
            <a:endParaRPr/>
          </a:p>
          <a:p>
            <a:pPr indent="0" lvl="0" marL="0" marR="0" rtl="0" algn="l">
              <a:lnSpc>
                <a:spcPct val="100000"/>
              </a:lnSpc>
              <a:spcBef>
                <a:spcPts val="600"/>
              </a:spcBef>
              <a:spcAft>
                <a:spcPts val="0"/>
              </a:spcAft>
              <a:buClr>
                <a:schemeClr val="accent1"/>
              </a:buClr>
              <a:buSzPts val="1800"/>
              <a:buFont typeface="Calibri"/>
              <a:buNone/>
            </a:pPr>
            <a:r>
              <a:rPr b="0" i="1" lang="en-US" sz="2600" u="none" cap="none" strike="noStrike">
                <a:solidFill>
                  <a:srgbClr val="002060"/>
                </a:solidFill>
                <a:latin typeface="Calibri"/>
                <a:ea typeface="Calibri"/>
                <a:cs typeface="Calibri"/>
                <a:sym typeface="Calibri"/>
              </a:rPr>
              <a:t>-Se anota la puntuación, por encima la del servidor y por debajo la del receptor.</a:t>
            </a:r>
            <a:endParaRPr/>
          </a:p>
          <a:p>
            <a:pPr indent="0" lvl="0" marL="0" marR="0" rtl="0" algn="l">
              <a:lnSpc>
                <a:spcPct val="100000"/>
              </a:lnSpc>
              <a:spcBef>
                <a:spcPts val="600"/>
              </a:spcBef>
              <a:spcAft>
                <a:spcPts val="600"/>
              </a:spcAft>
              <a:buClr>
                <a:schemeClr val="accent1"/>
              </a:buClr>
              <a:buSzPts val="1800"/>
              <a:buFont typeface="Calibri"/>
              <a:buNone/>
            </a:pPr>
            <a:r>
              <a:rPr b="0" i="1" lang="en-US" sz="2600" u="none" cap="none" strike="noStrike">
                <a:solidFill>
                  <a:srgbClr val="002060"/>
                </a:solidFill>
                <a:latin typeface="Calibri"/>
                <a:ea typeface="Calibri"/>
                <a:cs typeface="Calibri"/>
                <a:sym typeface="Calibri"/>
              </a:rPr>
              <a:t>-Si lo pide el receptor NO se le da la vuelta a la tablilla.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08"/>
          <p:cNvSpPr txBox="1"/>
          <p:nvPr>
            <p:ph idx="1" type="body"/>
          </p:nvPr>
        </p:nvSpPr>
        <p:spPr>
          <a:xfrm>
            <a:off x="0" y="751114"/>
            <a:ext cx="12191999" cy="6106886"/>
          </a:xfrm>
          <a:prstGeom prst="rect">
            <a:avLst/>
          </a:prstGeom>
          <a:noFill/>
          <a:ln>
            <a:noFill/>
          </a:ln>
        </p:spPr>
        <p:txBody>
          <a:bodyPr anchorCtr="0" anchor="t" bIns="45700" lIns="45700" spcFirstLastPara="1" rIns="45700" wrap="square" tIns="45700">
            <a:noAutofit/>
          </a:bodyPr>
          <a:lstStyle/>
          <a:p>
            <a:pPr indent="-360000" lvl="0" marL="360000" rtl="0" algn="l">
              <a:lnSpc>
                <a:spcPct val="100000"/>
              </a:lnSpc>
              <a:spcBef>
                <a:spcPts val="0"/>
              </a:spcBef>
              <a:spcAft>
                <a:spcPts val="0"/>
              </a:spcAft>
              <a:buSzPts val="1980"/>
              <a:buFont typeface="Arial"/>
              <a:buChar char="•"/>
            </a:pPr>
            <a:r>
              <a:rPr lang="en-US" sz="2800"/>
              <a:t>Si un jugador abandona la pista con la pala y tiene dudas de si vuelve con la misma pala, debe inspeccionarla de nuevo.</a:t>
            </a:r>
            <a:endParaRPr/>
          </a:p>
          <a:p>
            <a:pPr indent="-360000" lvl="0" marL="360000" rtl="0" algn="l">
              <a:lnSpc>
                <a:spcPct val="100000"/>
              </a:lnSpc>
              <a:spcBef>
                <a:spcPts val="1200"/>
              </a:spcBef>
              <a:spcAft>
                <a:spcPts val="0"/>
              </a:spcAft>
              <a:buSzPts val="2548"/>
              <a:buFont typeface="Arial"/>
              <a:buChar char="•"/>
            </a:pPr>
            <a:r>
              <a:rPr lang="en-US" sz="2800"/>
              <a:t>Observe a los jugadores, si vuelven a la pista antes del tiempo disponible vuelva a su puesto y reinicie el partido cuando estén preparados (no es necesario el aviso de 15 segundos)</a:t>
            </a:r>
            <a:endParaRPr/>
          </a:p>
          <a:p>
            <a:pPr indent="-360000" lvl="0" marL="360000" rtl="0" algn="l">
              <a:lnSpc>
                <a:spcPct val="100000"/>
              </a:lnSpc>
              <a:spcBef>
                <a:spcPts val="1200"/>
              </a:spcBef>
              <a:spcAft>
                <a:spcPts val="0"/>
              </a:spcAft>
              <a:buSzPts val="1980"/>
              <a:buFont typeface="Arial"/>
              <a:buChar char="•"/>
            </a:pPr>
            <a:r>
              <a:rPr lang="en-US" sz="2800"/>
              <a:t>Si hay Jueces de Línea o Segundo Árbitro verifique que están listos, con señal de confirmación.</a:t>
            </a:r>
            <a:endParaRPr/>
          </a:p>
          <a:p>
            <a:pPr indent="-360000" lvl="0" marL="360000" rtl="0" algn="l">
              <a:lnSpc>
                <a:spcPct val="100000"/>
              </a:lnSpc>
              <a:spcBef>
                <a:spcPts val="1200"/>
              </a:spcBef>
              <a:spcAft>
                <a:spcPts val="0"/>
              </a:spcAft>
              <a:buSzPts val="1980"/>
              <a:buFont typeface="Arial"/>
              <a:buChar char="•"/>
            </a:pPr>
            <a:r>
              <a:rPr lang="en-US" sz="2800"/>
              <a:t>Si los jugadores no están listos al cumplirse 1 minuto y no hay razón que lo justifique, anuncie “Tiempo” y cante la puntuación.</a:t>
            </a:r>
            <a:endParaRPr/>
          </a:p>
          <a:p>
            <a:pPr indent="-360000" lvl="0" marL="360000" rtl="0" algn="l">
              <a:lnSpc>
                <a:spcPct val="100000"/>
              </a:lnSpc>
              <a:spcBef>
                <a:spcPts val="1200"/>
              </a:spcBef>
              <a:spcAft>
                <a:spcPts val="0"/>
              </a:spcAft>
              <a:buSzPts val="1980"/>
              <a:buFont typeface="Arial"/>
              <a:buChar char="•"/>
            </a:pPr>
            <a:r>
              <a:rPr lang="en-US" sz="2800"/>
              <a:t>Se puede pedir tiempo muerto hasta que se golpee la pelota para hacer el saque.</a:t>
            </a:r>
            <a:endParaRPr/>
          </a:p>
          <a:p>
            <a:pPr indent="-360000" lvl="0" marL="360000" rtl="0" algn="l">
              <a:lnSpc>
                <a:spcPct val="100000"/>
              </a:lnSpc>
              <a:spcBef>
                <a:spcPts val="1200"/>
              </a:spcBef>
              <a:spcAft>
                <a:spcPts val="1200"/>
              </a:spcAft>
              <a:buSzPts val="1980"/>
              <a:buFont typeface="Arial"/>
              <a:buChar char="•"/>
            </a:pPr>
            <a:r>
              <a:rPr lang="en-US" sz="2800"/>
              <a:t>Se puede pedir tiempo muerto durante el tiempo muerto entre juegos o en el cambio de campo, NO antes de que se inicie el partido.</a:t>
            </a:r>
            <a:endParaRPr/>
          </a:p>
        </p:txBody>
      </p:sp>
      <p:sp>
        <p:nvSpPr>
          <p:cNvPr id="537" name="Google Shape;537;p308"/>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538" name="Google Shape;538;p308"/>
          <p:cNvSpPr txBox="1"/>
          <p:nvPr>
            <p:ph type="title"/>
          </p:nvPr>
        </p:nvSpPr>
        <p:spPr>
          <a:xfrm>
            <a:off x="2340429" y="-88372"/>
            <a:ext cx="7199088" cy="728765"/>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rPr b="1" i="1" lang="en-US" sz="3600">
                <a:solidFill>
                  <a:srgbClr val="7030A0"/>
                </a:solidFill>
              </a:rPr>
              <a:t>TIEMPO MUERTO ESTÁNDAR (Cont)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26"/>
          <p:cNvSpPr txBox="1"/>
          <p:nvPr/>
        </p:nvSpPr>
        <p:spPr>
          <a:xfrm>
            <a:off x="-64587" y="1164223"/>
            <a:ext cx="5866674" cy="5647660"/>
          </a:xfrm>
          <a:prstGeom prst="rect">
            <a:avLst/>
          </a:prstGeom>
          <a:noFill/>
          <a:ln>
            <a:noFill/>
          </a:ln>
        </p:spPr>
        <p:txBody>
          <a:bodyPr anchorCtr="0" anchor="t" bIns="45700" lIns="45700" spcFirstLastPara="1" rIns="45700" wrap="square" tIns="45700">
            <a:spAutoFit/>
          </a:bodyPr>
          <a:lstStyle/>
          <a:p>
            <a:pPr indent="-360000" lvl="0" marL="360000" marR="0" rtl="0" algn="l">
              <a:lnSpc>
                <a:spcPct val="100000"/>
              </a:lnSpc>
              <a:spcBef>
                <a:spcPts val="0"/>
              </a:spcBef>
              <a:spcAft>
                <a:spcPts val="0"/>
              </a:spcAft>
              <a:buClr>
                <a:srgbClr val="FF0000"/>
              </a:buClr>
              <a:buSzPts val="3600"/>
              <a:buFont typeface="Arial"/>
              <a:buChar char="•"/>
            </a:pPr>
            <a:r>
              <a:rPr b="0" i="0" lang="en-US" sz="2800" u="none" cap="none" strike="noStrike">
                <a:solidFill>
                  <a:srgbClr val="7030A0"/>
                </a:solidFill>
                <a:latin typeface="Calibri"/>
                <a:ea typeface="Calibri"/>
                <a:cs typeface="Calibri"/>
                <a:sym typeface="Calibri"/>
              </a:rPr>
              <a:t>Anuncie: </a:t>
            </a:r>
            <a:r>
              <a:rPr b="0" i="0" lang="en-US" sz="2800" u="none" cap="none" strike="noStrike">
                <a:solidFill>
                  <a:srgbClr val="FF0000"/>
                </a:solidFill>
                <a:latin typeface="Calibri"/>
                <a:ea typeface="Calibri"/>
                <a:cs typeface="Calibri"/>
                <a:sym typeface="Calibri"/>
              </a:rPr>
              <a:t>“Punto, juego, (marcador)”, pausa, “Tiempo Muerto, cambio de campo, dos minutos”.</a:t>
            </a:r>
            <a:endParaRPr/>
          </a:p>
          <a:p>
            <a:pPr indent="-360000" lvl="0" marL="360000" marR="0" rtl="0" algn="l">
              <a:lnSpc>
                <a:spcPct val="100000"/>
              </a:lnSpc>
              <a:spcBef>
                <a:spcPts val="600"/>
              </a:spcBef>
              <a:spcAft>
                <a:spcPts val="0"/>
              </a:spcAft>
              <a:buClr>
                <a:srgbClr val="FF0000"/>
              </a:buClr>
              <a:buSzPts val="3600"/>
              <a:buFont typeface="Arial"/>
              <a:buChar char="•"/>
            </a:pPr>
            <a:r>
              <a:rPr b="0" i="0" lang="en-US" sz="2800" u="none" cap="none" strike="noStrike">
                <a:solidFill>
                  <a:srgbClr val="FF0000"/>
                </a:solidFill>
                <a:latin typeface="Calibri"/>
                <a:ea typeface="Calibri"/>
                <a:cs typeface="Calibri"/>
                <a:sym typeface="Calibri"/>
              </a:rPr>
              <a:t>Recupere la pelota en juego y </a:t>
            </a:r>
            <a:r>
              <a:rPr b="0" i="0" lang="en-US" sz="2800" u="none" cap="none" strike="noStrike">
                <a:solidFill>
                  <a:srgbClr val="7030A0"/>
                </a:solidFill>
                <a:latin typeface="Calibri"/>
                <a:ea typeface="Calibri"/>
                <a:cs typeface="Calibri"/>
                <a:sym typeface="Calibri"/>
              </a:rPr>
              <a:t>diríjase al centro de la pista.</a:t>
            </a:r>
            <a:endParaRPr/>
          </a:p>
          <a:p>
            <a:pPr indent="-360000" lvl="0" marL="360000" marR="0" rtl="0" algn="l">
              <a:lnSpc>
                <a:spcPct val="100000"/>
              </a:lnSpc>
              <a:spcBef>
                <a:spcPts val="600"/>
              </a:spcBef>
              <a:spcAft>
                <a:spcPts val="0"/>
              </a:spcAft>
              <a:buClr>
                <a:srgbClr val="FF0000"/>
              </a:buClr>
              <a:buSzPts val="3600"/>
              <a:buFont typeface="Arial"/>
              <a:buChar char="•"/>
            </a:pPr>
            <a:r>
              <a:rPr b="0" i="0" lang="en-US" sz="2800" u="none" cap="none" strike="noStrike">
                <a:solidFill>
                  <a:srgbClr val="FF0000"/>
                </a:solidFill>
                <a:latin typeface="Calibri"/>
                <a:ea typeface="Calibri"/>
                <a:cs typeface="Calibri"/>
                <a:sym typeface="Calibri"/>
              </a:rPr>
              <a:t>Gire el portapapeles </a:t>
            </a:r>
            <a:r>
              <a:rPr b="0" i="0" lang="en-US" sz="2800" u="none" cap="none" strike="noStrike">
                <a:solidFill>
                  <a:srgbClr val="7030A0"/>
                </a:solidFill>
                <a:latin typeface="Calibri"/>
                <a:ea typeface="Calibri"/>
                <a:cs typeface="Calibri"/>
                <a:sym typeface="Calibri"/>
              </a:rPr>
              <a:t>para que el clip de la tablilla esté orientado hacia el equipo de servicio.</a:t>
            </a:r>
            <a:endParaRPr b="0" i="0" sz="2800" u="none" cap="none" strike="noStrike">
              <a:solidFill>
                <a:srgbClr val="7030A0"/>
              </a:solidFill>
              <a:latin typeface="Calibri"/>
              <a:ea typeface="Calibri"/>
              <a:cs typeface="Calibri"/>
              <a:sym typeface="Calibri"/>
            </a:endParaRPr>
          </a:p>
          <a:p>
            <a:pPr indent="-360000" lvl="0" marL="360000" marR="0" rtl="0" algn="l">
              <a:lnSpc>
                <a:spcPct val="100000"/>
              </a:lnSpc>
              <a:spcBef>
                <a:spcPts val="600"/>
              </a:spcBef>
              <a:spcAft>
                <a:spcPts val="0"/>
              </a:spcAft>
              <a:buClr>
                <a:srgbClr val="FF0000"/>
              </a:buClr>
              <a:buSzPts val="3600"/>
              <a:buFont typeface="Arial"/>
              <a:buChar char="•"/>
            </a:pPr>
            <a:r>
              <a:rPr b="0" i="0" lang="en-US" sz="2800" u="none" cap="none" strike="noStrike">
                <a:solidFill>
                  <a:srgbClr val="FF0000"/>
                </a:solidFill>
                <a:latin typeface="Calibri"/>
                <a:ea typeface="Calibri"/>
                <a:cs typeface="Calibri"/>
                <a:sym typeface="Calibri"/>
              </a:rPr>
              <a:t>Rotar la hoja de puntuación </a:t>
            </a:r>
            <a:r>
              <a:rPr b="0" i="0" lang="en-US" sz="2800" u="none" cap="none" strike="noStrike">
                <a:solidFill>
                  <a:srgbClr val="7030A0"/>
                </a:solidFill>
                <a:latin typeface="Calibri"/>
                <a:ea typeface="Calibri"/>
                <a:cs typeface="Calibri"/>
                <a:sym typeface="Calibri"/>
              </a:rPr>
              <a:t>en consecuencia.</a:t>
            </a:r>
            <a:endParaRPr b="0" i="0" sz="2800" u="none" cap="none" strike="noStrike">
              <a:solidFill>
                <a:srgbClr val="7030A0"/>
              </a:solidFill>
              <a:latin typeface="Calibri"/>
              <a:ea typeface="Calibri"/>
              <a:cs typeface="Calibri"/>
              <a:sym typeface="Calibri"/>
            </a:endParaRPr>
          </a:p>
          <a:p>
            <a:pPr indent="-360000" lvl="0" marL="360000" marR="0" rtl="0" algn="l">
              <a:lnSpc>
                <a:spcPct val="100000"/>
              </a:lnSpc>
              <a:spcBef>
                <a:spcPts val="600"/>
              </a:spcBef>
              <a:spcAft>
                <a:spcPts val="600"/>
              </a:spcAft>
              <a:buClr>
                <a:srgbClr val="18579B"/>
              </a:buClr>
              <a:buSzPts val="3600"/>
              <a:buFont typeface="Arial"/>
              <a:buChar char="•"/>
            </a:pPr>
            <a:r>
              <a:rPr b="0" i="0" lang="en-US" sz="2800" u="none" cap="none" strike="noStrike">
                <a:solidFill>
                  <a:srgbClr val="FF0000"/>
                </a:solidFill>
                <a:latin typeface="Calibri"/>
                <a:ea typeface="Calibri"/>
                <a:cs typeface="Calibri"/>
                <a:sym typeface="Calibri"/>
              </a:rPr>
              <a:t>Coloque la pinza </a:t>
            </a:r>
            <a:r>
              <a:rPr b="0" i="0" lang="en-US" sz="2800" u="none" cap="none" strike="noStrike">
                <a:solidFill>
                  <a:srgbClr val="7030A0"/>
                </a:solidFill>
                <a:latin typeface="Calibri"/>
                <a:ea typeface="Calibri"/>
                <a:cs typeface="Calibri"/>
                <a:sym typeface="Calibri"/>
              </a:rPr>
              <a:t>de servidor con "\2" encima del servidor inicial.</a:t>
            </a:r>
            <a:endParaRPr b="0" i="0" sz="2800" u="none" cap="none" strike="noStrike">
              <a:solidFill>
                <a:srgbClr val="7030A0"/>
              </a:solidFill>
              <a:latin typeface="Arial"/>
              <a:ea typeface="Arial"/>
              <a:cs typeface="Arial"/>
              <a:sym typeface="Arial"/>
            </a:endParaRPr>
          </a:p>
        </p:txBody>
      </p:sp>
      <p:sp>
        <p:nvSpPr>
          <p:cNvPr id="544" name="Google Shape;544;p126"/>
          <p:cNvSpPr txBox="1"/>
          <p:nvPr>
            <p:ph idx="12" type="sldNum"/>
          </p:nvPr>
        </p:nvSpPr>
        <p:spPr>
          <a:xfrm>
            <a:off x="11370735" y="6165593"/>
            <a:ext cx="82126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545" name="Google Shape;545;p126"/>
          <p:cNvSpPr txBox="1"/>
          <p:nvPr/>
        </p:nvSpPr>
        <p:spPr>
          <a:xfrm>
            <a:off x="724988" y="-94040"/>
            <a:ext cx="11145520"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Entre juegos (final de juego en Partido a 2/3)</a:t>
            </a:r>
            <a:endParaRPr b="0" i="0" sz="3600" u="none" cap="none" strike="noStrike">
              <a:solidFill>
                <a:srgbClr val="7030A0"/>
              </a:solidFill>
              <a:latin typeface="Arial"/>
              <a:ea typeface="Arial"/>
              <a:cs typeface="Arial"/>
              <a:sym typeface="Arial"/>
            </a:endParaRPr>
          </a:p>
        </p:txBody>
      </p:sp>
      <p:sp>
        <p:nvSpPr>
          <p:cNvPr id="546" name="Google Shape;546;p126"/>
          <p:cNvSpPr txBox="1"/>
          <p:nvPr>
            <p:ph idx="1" type="body"/>
          </p:nvPr>
        </p:nvSpPr>
        <p:spPr>
          <a:xfrm>
            <a:off x="6257832" y="1102231"/>
            <a:ext cx="5934167" cy="5267575"/>
          </a:xfrm>
          <a:prstGeom prst="rect">
            <a:avLst/>
          </a:prstGeom>
          <a:noFill/>
          <a:ln>
            <a:noFill/>
          </a:ln>
        </p:spPr>
        <p:txBody>
          <a:bodyPr anchorCtr="0" anchor="t" bIns="45700" lIns="45700" spcFirstLastPara="1" rIns="45700" wrap="square" tIns="45700">
            <a:noAutofit/>
          </a:bodyPr>
          <a:lstStyle/>
          <a:p>
            <a:pPr indent="-360000" lvl="0" marL="360000" rtl="0" algn="just">
              <a:lnSpc>
                <a:spcPct val="90000"/>
              </a:lnSpc>
              <a:spcBef>
                <a:spcPts val="0"/>
              </a:spcBef>
              <a:spcAft>
                <a:spcPts val="0"/>
              </a:spcAft>
              <a:buClr>
                <a:srgbClr val="18579B"/>
              </a:buClr>
              <a:buSzPts val="2800"/>
              <a:buFont typeface="Calibri"/>
              <a:buChar char="•"/>
            </a:pPr>
            <a:r>
              <a:rPr lang="en-US" sz="2800">
                <a:solidFill>
                  <a:srgbClr val="7030A0"/>
                </a:solidFill>
              </a:rPr>
              <a:t>Notificar a los jugadores </a:t>
            </a:r>
            <a:r>
              <a:rPr lang="en-US" sz="2800"/>
              <a:t>cuando queden 15 segundos </a:t>
            </a:r>
            <a:r>
              <a:rPr lang="en-US" sz="2800">
                <a:solidFill>
                  <a:srgbClr val="7030A0"/>
                </a:solidFill>
              </a:rPr>
              <a:t>y volver a la posición de árbitro.</a:t>
            </a:r>
            <a:endParaRPr sz="2800">
              <a:solidFill>
                <a:srgbClr val="7030A0"/>
              </a:solidFill>
            </a:endParaRPr>
          </a:p>
          <a:p>
            <a:pPr indent="-360000" lvl="0" marL="360000" rtl="0" algn="just">
              <a:lnSpc>
                <a:spcPct val="90000"/>
              </a:lnSpc>
              <a:spcBef>
                <a:spcPts val="600"/>
              </a:spcBef>
              <a:spcAft>
                <a:spcPts val="0"/>
              </a:spcAft>
              <a:buClr>
                <a:srgbClr val="18579B"/>
              </a:buClr>
              <a:buSzPts val="2800"/>
              <a:buFont typeface="Calibri"/>
              <a:buChar char="•"/>
            </a:pPr>
            <a:r>
              <a:rPr lang="en-US" sz="2800">
                <a:solidFill>
                  <a:srgbClr val="7030A0"/>
                </a:solidFill>
              </a:rPr>
              <a:t>Si se utilizan jueces de línea o un segundo árbitro, </a:t>
            </a:r>
            <a:r>
              <a:rPr lang="en-US" sz="2800"/>
              <a:t>verifique que están listos, con señal de confirmación.</a:t>
            </a:r>
            <a:endParaRPr sz="2800"/>
          </a:p>
          <a:p>
            <a:pPr indent="-360000" lvl="0" marL="360000" rtl="0" algn="just">
              <a:lnSpc>
                <a:spcPct val="90000"/>
              </a:lnSpc>
              <a:spcBef>
                <a:spcPts val="600"/>
              </a:spcBef>
              <a:spcAft>
                <a:spcPts val="0"/>
              </a:spcAft>
              <a:buClr>
                <a:srgbClr val="18579B"/>
              </a:buClr>
              <a:buSzPts val="2800"/>
              <a:buFont typeface="Calibri"/>
              <a:buChar char="•"/>
            </a:pPr>
            <a:r>
              <a:rPr lang="en-US" sz="2800">
                <a:solidFill>
                  <a:srgbClr val="FF0000"/>
                </a:solidFill>
              </a:rPr>
              <a:t>Devolver la pelota </a:t>
            </a:r>
            <a:r>
              <a:rPr lang="en-US" sz="2800">
                <a:solidFill>
                  <a:srgbClr val="7030A0"/>
                </a:solidFill>
              </a:rPr>
              <a:t>al equipo de servicio.</a:t>
            </a:r>
            <a:endParaRPr sz="2800">
              <a:solidFill>
                <a:srgbClr val="7030A0"/>
              </a:solidFill>
            </a:endParaRPr>
          </a:p>
          <a:p>
            <a:pPr indent="-360000" lvl="0" marL="360000" rtl="0" algn="just">
              <a:lnSpc>
                <a:spcPct val="90000"/>
              </a:lnSpc>
              <a:spcBef>
                <a:spcPts val="600"/>
              </a:spcBef>
              <a:spcAft>
                <a:spcPts val="0"/>
              </a:spcAft>
              <a:buClr>
                <a:srgbClr val="18579B"/>
              </a:buClr>
              <a:buSzPts val="2800"/>
              <a:buFont typeface="Calibri"/>
              <a:buChar char="•"/>
            </a:pPr>
            <a:r>
              <a:rPr lang="en-US" sz="2800"/>
              <a:t>Al final de 2 minutos, </a:t>
            </a:r>
            <a:r>
              <a:rPr lang="en-US" sz="2800">
                <a:solidFill>
                  <a:srgbClr val="7030A0"/>
                </a:solidFill>
              </a:rPr>
              <a:t>anuncie: “Juego nº", "Tiempo" y "0-0-2“.</a:t>
            </a:r>
            <a:endParaRPr/>
          </a:p>
          <a:p>
            <a:pPr indent="-360000" lvl="0" marL="360000" rtl="0" algn="just">
              <a:lnSpc>
                <a:spcPct val="90000"/>
              </a:lnSpc>
              <a:spcBef>
                <a:spcPts val="600"/>
              </a:spcBef>
              <a:spcAft>
                <a:spcPts val="0"/>
              </a:spcAft>
              <a:buClr>
                <a:srgbClr val="18579B"/>
              </a:buClr>
              <a:buSzPts val="2800"/>
              <a:buFont typeface="Calibri"/>
              <a:buChar char="•"/>
            </a:pPr>
            <a:r>
              <a:rPr lang="en-US" sz="2800">
                <a:solidFill>
                  <a:srgbClr val="7030A0"/>
                </a:solidFill>
              </a:rPr>
              <a:t>Si es el último juego, anuncie: “Juego nº 3, Cambio de campo a los 6 puntos, Tiempo, 0-0-2”.</a:t>
            </a:r>
            <a:endParaRPr sz="2800">
              <a:solidFill>
                <a:srgbClr val="7030A0"/>
              </a:solidFill>
            </a:endParaRPr>
          </a:p>
          <a:p>
            <a:pPr indent="-360000" lvl="0" marL="360000" rtl="0" algn="just">
              <a:lnSpc>
                <a:spcPct val="90000"/>
              </a:lnSpc>
              <a:spcBef>
                <a:spcPts val="600"/>
              </a:spcBef>
              <a:spcAft>
                <a:spcPts val="600"/>
              </a:spcAft>
              <a:buClr>
                <a:srgbClr val="18579B"/>
              </a:buClr>
              <a:buSzPts val="2800"/>
              <a:buFont typeface="Calibri"/>
              <a:buChar char="•"/>
            </a:pPr>
            <a:r>
              <a:rPr lang="en-US" sz="2800">
                <a:solidFill>
                  <a:srgbClr val="7030A0"/>
                </a:solidFill>
              </a:rPr>
              <a:t>Iniciar la cuenta de </a:t>
            </a:r>
            <a:r>
              <a:rPr lang="en-US" sz="2800"/>
              <a:t>10 segundos.</a:t>
            </a:r>
            <a:endParaRPr sz="2800"/>
          </a:p>
        </p:txBody>
      </p:sp>
      <p:sp>
        <p:nvSpPr>
          <p:cNvPr id="547" name="Google Shape;547;p126"/>
          <p:cNvSpPr txBox="1"/>
          <p:nvPr/>
        </p:nvSpPr>
        <p:spPr>
          <a:xfrm>
            <a:off x="0" y="488111"/>
            <a:ext cx="6096000" cy="58473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3200" u="none" cap="none" strike="noStrike">
                <a:solidFill>
                  <a:srgbClr val="18579B"/>
                </a:solidFill>
                <a:latin typeface="Calibri"/>
                <a:ea typeface="Calibri"/>
                <a:cs typeface="Calibri"/>
                <a:sym typeface="Calibri"/>
              </a:rPr>
              <a:t>Final del juego</a:t>
            </a:r>
            <a:endParaRPr b="0" i="0" sz="3200" u="none" cap="none" strike="noStrike">
              <a:solidFill>
                <a:srgbClr val="7030A0"/>
              </a:solidFill>
              <a:latin typeface="Arial"/>
              <a:ea typeface="Arial"/>
              <a:cs typeface="Arial"/>
              <a:sym typeface="Arial"/>
            </a:endParaRPr>
          </a:p>
        </p:txBody>
      </p:sp>
      <p:sp>
        <p:nvSpPr>
          <p:cNvPr id="548" name="Google Shape;548;p126"/>
          <p:cNvSpPr txBox="1"/>
          <p:nvPr/>
        </p:nvSpPr>
        <p:spPr>
          <a:xfrm>
            <a:off x="6050280" y="462775"/>
            <a:ext cx="6096000" cy="58473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3200" u="none" cap="none" strike="noStrike">
                <a:solidFill>
                  <a:srgbClr val="18579B"/>
                </a:solidFill>
                <a:latin typeface="Calibri"/>
                <a:ea typeface="Calibri"/>
                <a:cs typeface="Calibri"/>
                <a:sym typeface="Calibri"/>
              </a:rPr>
              <a:t>Reinicio del juego</a:t>
            </a:r>
            <a:endParaRPr b="0" i="0" sz="3200" u="none" cap="none" strike="noStrike">
              <a:solidFill>
                <a:srgbClr val="7030A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30"/>
          <p:cNvSpPr txBox="1"/>
          <p:nvPr/>
        </p:nvSpPr>
        <p:spPr>
          <a:xfrm>
            <a:off x="5802086" y="2979518"/>
            <a:ext cx="6389914" cy="3850014"/>
          </a:xfrm>
          <a:prstGeom prst="rect">
            <a:avLst/>
          </a:prstGeom>
          <a:solidFill>
            <a:srgbClr val="D8D8D8"/>
          </a:solidFill>
          <a:ln>
            <a:noFill/>
          </a:ln>
        </p:spPr>
        <p:txBody>
          <a:bodyPr anchorCtr="0" anchor="t" bIns="45700" lIns="45700" spcFirstLastPara="1" rIns="45700" wrap="square" tIns="45700">
            <a:noAutofit/>
          </a:bodyPr>
          <a:lstStyle/>
          <a:p>
            <a:pPr indent="-360000" lvl="1" marL="360000" marR="0" rtl="0" algn="l">
              <a:lnSpc>
                <a:spcPct val="100000"/>
              </a:lnSpc>
              <a:spcBef>
                <a:spcPts val="0"/>
              </a:spcBef>
              <a:spcAft>
                <a:spcPts val="0"/>
              </a:spcAft>
              <a:buClr>
                <a:srgbClr val="18579B"/>
              </a:buClr>
              <a:buSzPts val="3600"/>
              <a:buFont typeface="Arial"/>
              <a:buChar char="•"/>
            </a:pPr>
            <a:r>
              <a:rPr b="0" i="0" lang="en-US" sz="2200" u="none" cap="none" strike="noStrike">
                <a:solidFill>
                  <a:srgbClr val="18579B"/>
                </a:solidFill>
                <a:latin typeface="Calibri"/>
                <a:ea typeface="Calibri"/>
                <a:cs typeface="Calibri"/>
                <a:sym typeface="Calibri"/>
              </a:rPr>
              <a:t>Una vez que se haya anotado el punto de Cambio de Campo, una FALTA TÉCNICA que resulte en la pérdida de un punto para el equipo de servicio </a:t>
            </a:r>
            <a:r>
              <a:rPr b="0" i="0" lang="en-US" sz="2200" u="none" cap="none" strike="noStrike">
                <a:solidFill>
                  <a:srgbClr val="FF0000"/>
                </a:solidFill>
                <a:latin typeface="Calibri"/>
                <a:ea typeface="Calibri"/>
                <a:cs typeface="Calibri"/>
                <a:sym typeface="Calibri"/>
              </a:rPr>
              <a:t>no tendrá ningún impacto </a:t>
            </a:r>
            <a:r>
              <a:rPr b="0" i="0" lang="en-US" sz="2200" u="none" cap="none" strike="noStrike">
                <a:solidFill>
                  <a:srgbClr val="18579B"/>
                </a:solidFill>
                <a:latin typeface="Calibri"/>
                <a:ea typeface="Calibri"/>
                <a:cs typeface="Calibri"/>
                <a:sym typeface="Calibri"/>
              </a:rPr>
              <a:t>en la finalización del cambio.</a:t>
            </a:r>
            <a:endParaRPr/>
          </a:p>
          <a:p>
            <a:pPr indent="-360000" lvl="1" marL="360000" marR="0" rtl="0" algn="l">
              <a:lnSpc>
                <a:spcPct val="100000"/>
              </a:lnSpc>
              <a:spcBef>
                <a:spcPts val="600"/>
              </a:spcBef>
              <a:spcAft>
                <a:spcPts val="0"/>
              </a:spcAft>
              <a:buClr>
                <a:srgbClr val="18579B"/>
              </a:buClr>
              <a:buSzPts val="3600"/>
              <a:buFont typeface="Arial"/>
              <a:buChar char="•"/>
            </a:pPr>
            <a:r>
              <a:rPr b="0" i="1" lang="en-US" sz="2200" u="none" cap="none" strike="noStrike">
                <a:solidFill>
                  <a:srgbClr val="FF0000"/>
                </a:solidFill>
                <a:latin typeface="Calibri"/>
                <a:ea typeface="Calibri"/>
                <a:cs typeface="Calibri"/>
                <a:sym typeface="Calibri"/>
              </a:rPr>
              <a:t>Nota: en el tercer juego de un partido al mejor de 3, no se produce ningún cambio de campo intermedio si el primer juego se perdió debido a una pérdida de juego por sanción al llegar con retraso.</a:t>
            </a:r>
            <a:endParaRPr/>
          </a:p>
          <a:p>
            <a:pPr indent="-360000" lvl="1" marL="360000" marR="0" rtl="0" algn="l">
              <a:lnSpc>
                <a:spcPct val="100000"/>
              </a:lnSpc>
              <a:spcBef>
                <a:spcPts val="600"/>
              </a:spcBef>
              <a:spcAft>
                <a:spcPts val="0"/>
              </a:spcAft>
              <a:buClr>
                <a:srgbClr val="18579B"/>
              </a:buClr>
              <a:buSzPts val="3600"/>
              <a:buFont typeface="Arial"/>
              <a:buChar char="•"/>
            </a:pPr>
            <a:r>
              <a:rPr b="0" i="0" lang="en-US" sz="2200" u="none" cap="none" strike="noStrike">
                <a:solidFill>
                  <a:srgbClr val="18579B"/>
                </a:solidFill>
                <a:latin typeface="Calibri"/>
                <a:ea typeface="Calibri"/>
                <a:cs typeface="Calibri"/>
                <a:sym typeface="Calibri"/>
              </a:rPr>
              <a:t>Si olvida cambiar de campo a los 6/8/11 puntos, el cambio se hace cuando se dé cuenta, pero </a:t>
            </a:r>
            <a:r>
              <a:rPr b="0" i="0" lang="en-US" sz="2200" u="none" cap="none" strike="noStrike">
                <a:solidFill>
                  <a:srgbClr val="FF0000"/>
                </a:solidFill>
                <a:latin typeface="Calibri"/>
                <a:ea typeface="Calibri"/>
                <a:cs typeface="Calibri"/>
                <a:sym typeface="Calibri"/>
              </a:rPr>
              <a:t>no se modifica </a:t>
            </a:r>
            <a:r>
              <a:rPr b="0" i="0" lang="en-US" sz="2200" u="none" cap="none" strike="noStrike">
                <a:solidFill>
                  <a:srgbClr val="18579B"/>
                </a:solidFill>
                <a:latin typeface="Calibri"/>
                <a:ea typeface="Calibri"/>
                <a:cs typeface="Calibri"/>
                <a:sym typeface="Calibri"/>
              </a:rPr>
              <a:t>la puntuación.</a:t>
            </a:r>
            <a:endParaRPr/>
          </a:p>
          <a:p>
            <a:pPr indent="-131400" lvl="1" marL="360000" marR="0" rtl="0" algn="l">
              <a:lnSpc>
                <a:spcPct val="100000"/>
              </a:lnSpc>
              <a:spcBef>
                <a:spcPts val="600"/>
              </a:spcBef>
              <a:spcAft>
                <a:spcPts val="0"/>
              </a:spcAft>
              <a:buClr>
                <a:srgbClr val="18579B"/>
              </a:buClr>
              <a:buSzPts val="3600"/>
              <a:buFont typeface="Arial"/>
              <a:buNone/>
            </a:pPr>
            <a:r>
              <a:t/>
            </a:r>
            <a:endParaRPr b="0" i="0" sz="2200" u="none" cap="none" strike="noStrike">
              <a:solidFill>
                <a:srgbClr val="595959"/>
              </a:solidFill>
              <a:latin typeface="Calibri"/>
              <a:ea typeface="Calibri"/>
              <a:cs typeface="Calibri"/>
              <a:sym typeface="Calibri"/>
            </a:endParaRPr>
          </a:p>
          <a:p>
            <a:pPr indent="-131400" lvl="1" marL="360000" marR="0" rtl="0" algn="l">
              <a:lnSpc>
                <a:spcPct val="100000"/>
              </a:lnSpc>
              <a:spcBef>
                <a:spcPts val="600"/>
              </a:spcBef>
              <a:spcAft>
                <a:spcPts val="600"/>
              </a:spcAft>
              <a:buClr>
                <a:srgbClr val="18579B"/>
              </a:buClr>
              <a:buSzPts val="3600"/>
              <a:buFont typeface="Arial"/>
              <a:buNone/>
            </a:pPr>
            <a:r>
              <a:t/>
            </a:r>
            <a:endParaRPr b="0" i="0" sz="2200" u="none" cap="none" strike="noStrike">
              <a:solidFill>
                <a:srgbClr val="18579B"/>
              </a:solidFill>
              <a:latin typeface="Calibri"/>
              <a:ea typeface="Calibri"/>
              <a:cs typeface="Calibri"/>
              <a:sym typeface="Calibri"/>
            </a:endParaRPr>
          </a:p>
        </p:txBody>
      </p:sp>
      <p:sp>
        <p:nvSpPr>
          <p:cNvPr id="554" name="Google Shape;554;p130"/>
          <p:cNvSpPr txBox="1"/>
          <p:nvPr>
            <p:ph idx="1" type="body"/>
          </p:nvPr>
        </p:nvSpPr>
        <p:spPr>
          <a:xfrm>
            <a:off x="1213555" y="28468"/>
            <a:ext cx="9764890" cy="594742"/>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3200"/>
              <a:buFont typeface="Noto Sans Symbols"/>
              <a:buNone/>
            </a:pPr>
            <a:r>
              <a:rPr b="1" i="1" lang="en-US" sz="3200"/>
              <a:t>Cambio de Campo (end change)</a:t>
            </a:r>
            <a:r>
              <a:rPr b="1" i="1" lang="en-US" sz="3200">
                <a:latin typeface="Calibri"/>
                <a:ea typeface="Calibri"/>
                <a:cs typeface="Calibri"/>
                <a:sym typeface="Calibri"/>
              </a:rPr>
              <a:t> - </a:t>
            </a:r>
            <a:r>
              <a:rPr b="1" i="1" lang="en-US" sz="3200">
                <a:solidFill>
                  <a:srgbClr val="18579B"/>
                </a:solidFill>
                <a:latin typeface="Calibri"/>
                <a:ea typeface="Calibri"/>
                <a:cs typeface="Calibri"/>
                <a:sym typeface="Calibri"/>
              </a:rPr>
              <a:t>6, 8, 11 Puntos</a:t>
            </a:r>
            <a:r>
              <a:rPr lang="en-US" sz="3200">
                <a:solidFill>
                  <a:srgbClr val="18579B"/>
                </a:solidFill>
              </a:rPr>
              <a:t>.</a:t>
            </a:r>
            <a:endParaRPr sz="3200"/>
          </a:p>
        </p:txBody>
      </p:sp>
      <p:sp>
        <p:nvSpPr>
          <p:cNvPr id="555" name="Google Shape;555;p130"/>
          <p:cNvSpPr txBox="1"/>
          <p:nvPr>
            <p:ph idx="12" type="sldNum"/>
          </p:nvPr>
        </p:nvSpPr>
        <p:spPr>
          <a:xfrm>
            <a:off x="11340255" y="6211710"/>
            <a:ext cx="85174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solidFill>
                  <a:schemeClr val="dk1"/>
                </a:solidFill>
              </a:rPr>
              <a:t>‹#›</a:t>
            </a:fld>
            <a:endParaRPr>
              <a:solidFill>
                <a:schemeClr val="dk1"/>
              </a:solidFill>
            </a:endParaRPr>
          </a:p>
        </p:txBody>
      </p:sp>
      <p:sp>
        <p:nvSpPr>
          <p:cNvPr id="556" name="Google Shape;556;p130"/>
          <p:cNvSpPr txBox="1"/>
          <p:nvPr/>
        </p:nvSpPr>
        <p:spPr>
          <a:xfrm>
            <a:off x="0" y="522851"/>
            <a:ext cx="5802086" cy="6435511"/>
          </a:xfrm>
          <a:prstGeom prst="rect">
            <a:avLst/>
          </a:prstGeom>
          <a:noFill/>
          <a:ln>
            <a:noFill/>
          </a:ln>
        </p:spPr>
        <p:txBody>
          <a:bodyPr anchorCtr="0" anchor="t" bIns="45700" lIns="45700" spcFirstLastPara="1" rIns="45700" wrap="square" tIns="45700">
            <a:noAutofit/>
          </a:bodyPr>
          <a:lstStyle/>
          <a:p>
            <a:pPr indent="-360000" lvl="0" marL="360000" marR="0" rtl="0" algn="l">
              <a:lnSpc>
                <a:spcPct val="100000"/>
              </a:lnSpc>
              <a:spcBef>
                <a:spcPts val="0"/>
              </a:spcBef>
              <a:spcAft>
                <a:spcPts val="0"/>
              </a:spcAft>
              <a:buClr>
                <a:srgbClr val="18579B"/>
              </a:buClr>
              <a:buSzPts val="2420"/>
              <a:buFont typeface="Arial"/>
              <a:buChar char="•"/>
            </a:pPr>
            <a:r>
              <a:rPr b="0" i="0" lang="en-US" sz="2200" u="none" cap="none" strike="noStrike">
                <a:solidFill>
                  <a:srgbClr val="18579B"/>
                </a:solidFill>
                <a:latin typeface="Calibri"/>
                <a:ea typeface="Calibri"/>
                <a:cs typeface="Calibri"/>
                <a:sym typeface="Calibri"/>
              </a:rPr>
              <a:t>Anunciar: </a:t>
            </a:r>
            <a:r>
              <a:rPr b="0" i="0" lang="en-US" sz="2200" u="none" cap="none" strike="noStrike">
                <a:solidFill>
                  <a:srgbClr val="FF0000"/>
                </a:solidFill>
                <a:latin typeface="Calibri"/>
                <a:ea typeface="Calibri"/>
                <a:cs typeface="Calibri"/>
                <a:sym typeface="Calibri"/>
              </a:rPr>
              <a:t>“Punto, tiempo muerto, cambio de campo,  (marcador), 1 minuto”.</a:t>
            </a:r>
            <a:endParaRPr/>
          </a:p>
          <a:p>
            <a:pPr indent="-360000" lvl="0" marL="360000" marR="0" rtl="0" algn="l">
              <a:lnSpc>
                <a:spcPct val="100000"/>
              </a:lnSpc>
              <a:spcBef>
                <a:spcPts val="600"/>
              </a:spcBef>
              <a:spcAft>
                <a:spcPts val="0"/>
              </a:spcAft>
              <a:buClr>
                <a:srgbClr val="18579B"/>
              </a:buClr>
              <a:buSzPts val="2420"/>
              <a:buFont typeface="Arial"/>
              <a:buChar char="•"/>
            </a:pPr>
            <a:r>
              <a:rPr b="0" i="0" lang="en-US" sz="2200" u="none" cap="none" strike="noStrike">
                <a:solidFill>
                  <a:srgbClr val="7030A0"/>
                </a:solidFill>
                <a:latin typeface="Calibri"/>
                <a:ea typeface="Calibri"/>
                <a:cs typeface="Calibri"/>
                <a:sym typeface="Calibri"/>
              </a:rPr>
              <a:t>Iniciar la </a:t>
            </a:r>
            <a:r>
              <a:rPr b="0" i="0" lang="en-US" sz="2200" u="none" cap="none" strike="noStrike">
                <a:solidFill>
                  <a:srgbClr val="FF0000"/>
                </a:solidFill>
                <a:latin typeface="Calibri"/>
                <a:ea typeface="Calibri"/>
                <a:cs typeface="Calibri"/>
                <a:sym typeface="Calibri"/>
              </a:rPr>
              <a:t>cuenta de 1 minuto </a:t>
            </a:r>
            <a:r>
              <a:rPr b="0" i="0" lang="en-US" sz="2200" u="none" cap="none" strike="noStrike">
                <a:solidFill>
                  <a:srgbClr val="7030A0"/>
                </a:solidFill>
                <a:latin typeface="Calibri"/>
                <a:ea typeface="Calibri"/>
                <a:cs typeface="Calibri"/>
                <a:sym typeface="Calibri"/>
              </a:rPr>
              <a:t>en el temporizador.</a:t>
            </a:r>
            <a:endParaRPr/>
          </a:p>
          <a:p>
            <a:pPr indent="-360000" lvl="0" marL="360000" marR="0" rtl="0" algn="l">
              <a:lnSpc>
                <a:spcPct val="100000"/>
              </a:lnSpc>
              <a:spcBef>
                <a:spcPts val="600"/>
              </a:spcBef>
              <a:spcAft>
                <a:spcPts val="0"/>
              </a:spcAft>
              <a:buClr>
                <a:srgbClr val="18579B"/>
              </a:buClr>
              <a:buSzPts val="2420"/>
              <a:buFont typeface="Arial"/>
              <a:buChar char="•"/>
            </a:pPr>
            <a:r>
              <a:rPr b="0" i="0" lang="en-US" sz="2200" u="none" cap="none" strike="noStrike">
                <a:solidFill>
                  <a:srgbClr val="FF0000"/>
                </a:solidFill>
                <a:latin typeface="Calibri"/>
                <a:ea typeface="Calibri"/>
                <a:cs typeface="Calibri"/>
                <a:sym typeface="Calibri"/>
              </a:rPr>
              <a:t>Recuperar</a:t>
            </a:r>
            <a:r>
              <a:rPr b="0" i="0" lang="en-US" sz="2200" u="none" cap="none" strike="noStrike">
                <a:solidFill>
                  <a:srgbClr val="7030A0"/>
                </a:solidFill>
                <a:latin typeface="Calibri"/>
                <a:ea typeface="Calibri"/>
                <a:cs typeface="Calibri"/>
                <a:sym typeface="Calibri"/>
              </a:rPr>
              <a:t> la pelota en juego.</a:t>
            </a:r>
            <a:endParaRPr/>
          </a:p>
          <a:p>
            <a:pPr indent="-360000" lvl="0" marL="360000" marR="0" rtl="0" algn="l">
              <a:lnSpc>
                <a:spcPct val="100000"/>
              </a:lnSpc>
              <a:spcBef>
                <a:spcPts val="600"/>
              </a:spcBef>
              <a:spcAft>
                <a:spcPts val="0"/>
              </a:spcAft>
              <a:buClr>
                <a:srgbClr val="18579B"/>
              </a:buClr>
              <a:buSzPts val="2420"/>
              <a:buFont typeface="Arial"/>
              <a:buChar char="•"/>
            </a:pPr>
            <a:r>
              <a:rPr b="0" i="0" lang="en-US" sz="2200" u="none" cap="none" strike="noStrike">
                <a:solidFill>
                  <a:srgbClr val="18579B"/>
                </a:solidFill>
                <a:latin typeface="Calibri"/>
                <a:ea typeface="Calibri"/>
                <a:cs typeface="Calibri"/>
                <a:sym typeface="Calibri"/>
              </a:rPr>
              <a:t>Moverse </a:t>
            </a:r>
            <a:r>
              <a:rPr b="0" i="0" lang="en-US" sz="2200" u="none" cap="none" strike="noStrike">
                <a:solidFill>
                  <a:srgbClr val="FF0000"/>
                </a:solidFill>
                <a:latin typeface="Calibri"/>
                <a:ea typeface="Calibri"/>
                <a:cs typeface="Calibri"/>
                <a:sym typeface="Calibri"/>
              </a:rPr>
              <a:t>al centro </a:t>
            </a:r>
            <a:r>
              <a:rPr b="0" i="0" lang="en-US" sz="2200" u="none" cap="none" strike="noStrike">
                <a:solidFill>
                  <a:srgbClr val="18579B"/>
                </a:solidFill>
                <a:latin typeface="Calibri"/>
                <a:ea typeface="Calibri"/>
                <a:cs typeface="Calibri"/>
                <a:sym typeface="Calibri"/>
              </a:rPr>
              <a:t>de la pista.</a:t>
            </a:r>
            <a:endParaRPr b="0" i="0" sz="2200" u="none" cap="none" strike="noStrike">
              <a:solidFill>
                <a:srgbClr val="595959"/>
              </a:solidFill>
              <a:latin typeface="Calibri"/>
              <a:ea typeface="Calibri"/>
              <a:cs typeface="Calibri"/>
              <a:sym typeface="Calibri"/>
            </a:endParaRPr>
          </a:p>
          <a:p>
            <a:pPr indent="-360000" lvl="0" marL="360000" marR="0" rtl="0" algn="l">
              <a:lnSpc>
                <a:spcPct val="100000"/>
              </a:lnSpc>
              <a:spcBef>
                <a:spcPts val="600"/>
              </a:spcBef>
              <a:spcAft>
                <a:spcPts val="0"/>
              </a:spcAft>
              <a:buClr>
                <a:srgbClr val="18579B"/>
              </a:buClr>
              <a:buSzPts val="2420"/>
              <a:buFont typeface="Arial"/>
              <a:buChar char="•"/>
            </a:pPr>
            <a:r>
              <a:rPr b="0" i="0" lang="en-US" sz="2200" u="none" cap="none" strike="noStrike">
                <a:solidFill>
                  <a:srgbClr val="FF0000"/>
                </a:solidFill>
                <a:latin typeface="Calibri"/>
                <a:ea typeface="Calibri"/>
                <a:cs typeface="Calibri"/>
                <a:sym typeface="Calibri"/>
              </a:rPr>
              <a:t>Anotar el marcador </a:t>
            </a:r>
            <a:r>
              <a:rPr b="0" i="0" lang="en-US" sz="2200" u="none" cap="none" strike="noStrike">
                <a:solidFill>
                  <a:srgbClr val="18579B"/>
                </a:solidFill>
                <a:latin typeface="Calibri"/>
                <a:ea typeface="Calibri"/>
                <a:cs typeface="Calibri"/>
                <a:sym typeface="Calibri"/>
              </a:rPr>
              <a:t>al lado de la marca de cambio de campo.</a:t>
            </a:r>
            <a:endParaRPr/>
          </a:p>
          <a:p>
            <a:pPr indent="-360000" lvl="0" marL="360000" marR="0" rtl="0" algn="l">
              <a:lnSpc>
                <a:spcPct val="100000"/>
              </a:lnSpc>
              <a:spcBef>
                <a:spcPts val="600"/>
              </a:spcBef>
              <a:spcAft>
                <a:spcPts val="0"/>
              </a:spcAft>
              <a:buClr>
                <a:srgbClr val="18579B"/>
              </a:buClr>
              <a:buSzPts val="2420"/>
              <a:buFont typeface="Arial"/>
              <a:buChar char="•"/>
            </a:pPr>
            <a:r>
              <a:rPr b="0" i="0" lang="en-US" sz="2200" u="none" cap="none" strike="noStrike">
                <a:solidFill>
                  <a:srgbClr val="7030A0"/>
                </a:solidFill>
                <a:latin typeface="Calibri"/>
                <a:ea typeface="Calibri"/>
                <a:cs typeface="Calibri"/>
                <a:sym typeface="Calibri"/>
              </a:rPr>
              <a:t>Antes de quitar la pinza del servidor, </a:t>
            </a:r>
            <a:r>
              <a:rPr b="0" i="0" lang="en-US" sz="2200" u="none" cap="none" strike="noStrike">
                <a:solidFill>
                  <a:srgbClr val="FF0000"/>
                </a:solidFill>
                <a:latin typeface="Calibri"/>
                <a:ea typeface="Calibri"/>
                <a:cs typeface="Calibri"/>
                <a:sym typeface="Calibri"/>
              </a:rPr>
              <a:t>marcar "1" o "2" </a:t>
            </a:r>
            <a:r>
              <a:rPr b="0" i="0" lang="en-US" sz="2200" u="none" cap="none" strike="noStrike">
                <a:solidFill>
                  <a:srgbClr val="7030A0"/>
                </a:solidFill>
                <a:latin typeface="Calibri"/>
                <a:ea typeface="Calibri"/>
                <a:cs typeface="Calibri"/>
                <a:sym typeface="Calibri"/>
              </a:rPr>
              <a:t>en la hoja de puntuación junto al nombre del servidor actual</a:t>
            </a:r>
            <a:r>
              <a:rPr b="0" i="1" lang="en-US" sz="2200" u="none" cap="none" strike="noStrike">
                <a:solidFill>
                  <a:srgbClr val="7030A0"/>
                </a:solidFill>
                <a:latin typeface="Calibri"/>
                <a:ea typeface="Calibri"/>
                <a:cs typeface="Calibri"/>
                <a:sym typeface="Calibri"/>
              </a:rPr>
              <a:t> (Según la pinza)</a:t>
            </a:r>
            <a:endParaRPr/>
          </a:p>
          <a:p>
            <a:pPr indent="-360000" lvl="0" marL="360000" marR="0" rtl="0" algn="l">
              <a:lnSpc>
                <a:spcPct val="100000"/>
              </a:lnSpc>
              <a:spcBef>
                <a:spcPts val="600"/>
              </a:spcBef>
              <a:spcAft>
                <a:spcPts val="0"/>
              </a:spcAft>
              <a:buClr>
                <a:srgbClr val="18579B"/>
              </a:buClr>
              <a:buSzPts val="2420"/>
              <a:buFont typeface="Arial"/>
              <a:buChar char="•"/>
            </a:pPr>
            <a:r>
              <a:rPr b="0" i="0" lang="en-US" sz="2200" u="none" cap="none" strike="noStrike">
                <a:solidFill>
                  <a:srgbClr val="FF0000"/>
                </a:solidFill>
                <a:latin typeface="Calibri"/>
                <a:ea typeface="Calibri"/>
                <a:cs typeface="Calibri"/>
                <a:sym typeface="Calibri"/>
              </a:rPr>
              <a:t>Quitar la pinza </a:t>
            </a:r>
            <a:r>
              <a:rPr b="0" i="0" lang="en-US" sz="2200" u="none" cap="none" strike="noStrike">
                <a:solidFill>
                  <a:srgbClr val="7030A0"/>
                </a:solidFill>
                <a:latin typeface="Calibri"/>
                <a:ea typeface="Calibri"/>
                <a:cs typeface="Calibri"/>
                <a:sym typeface="Calibri"/>
              </a:rPr>
              <a:t>del servidor.</a:t>
            </a:r>
            <a:endParaRPr/>
          </a:p>
          <a:p>
            <a:pPr indent="-360000" lvl="0" marL="360000" marR="0" rtl="0" algn="l">
              <a:lnSpc>
                <a:spcPct val="100000"/>
              </a:lnSpc>
              <a:spcBef>
                <a:spcPts val="600"/>
              </a:spcBef>
              <a:spcAft>
                <a:spcPts val="0"/>
              </a:spcAft>
              <a:buClr>
                <a:srgbClr val="18579B"/>
              </a:buClr>
              <a:buSzPts val="2420"/>
              <a:buFont typeface="Arial"/>
              <a:buChar char="•"/>
            </a:pPr>
            <a:r>
              <a:rPr b="0" i="0" lang="en-US" sz="2200" u="none" cap="none" strike="noStrike">
                <a:solidFill>
                  <a:srgbClr val="FF0000"/>
                </a:solidFill>
                <a:latin typeface="Calibri"/>
                <a:ea typeface="Calibri"/>
                <a:cs typeface="Calibri"/>
                <a:sym typeface="Calibri"/>
              </a:rPr>
              <a:t>Girar la hoja </a:t>
            </a:r>
            <a:r>
              <a:rPr b="0" i="0" lang="en-US" sz="2200" u="none" cap="none" strike="noStrike">
                <a:solidFill>
                  <a:srgbClr val="7030A0"/>
                </a:solidFill>
                <a:latin typeface="Calibri"/>
                <a:ea typeface="Calibri"/>
                <a:cs typeface="Calibri"/>
                <a:sym typeface="Calibri"/>
              </a:rPr>
              <a:t>de puntuación en la tablilla.</a:t>
            </a:r>
            <a:endParaRPr/>
          </a:p>
          <a:p>
            <a:pPr indent="-360000" lvl="0" marL="360000" marR="0" rtl="0" algn="l">
              <a:lnSpc>
                <a:spcPct val="100000"/>
              </a:lnSpc>
              <a:spcBef>
                <a:spcPts val="600"/>
              </a:spcBef>
              <a:spcAft>
                <a:spcPts val="0"/>
              </a:spcAft>
              <a:buClr>
                <a:srgbClr val="18579B"/>
              </a:buClr>
              <a:buSzPts val="2420"/>
              <a:buFont typeface="Arial"/>
              <a:buChar char="•"/>
            </a:pPr>
            <a:r>
              <a:rPr b="0" i="0" lang="en-US" sz="2200" u="none" cap="none" strike="noStrike">
                <a:solidFill>
                  <a:srgbClr val="FF0000"/>
                </a:solidFill>
                <a:latin typeface="Calibri"/>
                <a:ea typeface="Calibri"/>
                <a:cs typeface="Calibri"/>
                <a:sym typeface="Calibri"/>
              </a:rPr>
              <a:t>Girar la tablilla </a:t>
            </a:r>
            <a:r>
              <a:rPr b="0" i="0" lang="en-US" sz="2200" u="none" cap="none" strike="noStrike">
                <a:solidFill>
                  <a:srgbClr val="7030A0"/>
                </a:solidFill>
                <a:latin typeface="Calibri"/>
                <a:ea typeface="Calibri"/>
                <a:cs typeface="Calibri"/>
                <a:sym typeface="Calibri"/>
              </a:rPr>
              <a:t>para que el clip del portapapeles esté ahora frente al equipo de servicio </a:t>
            </a:r>
            <a:r>
              <a:rPr b="0" i="1" lang="en-US" sz="2200" u="none" cap="none" strike="noStrike">
                <a:solidFill>
                  <a:srgbClr val="7030A0"/>
                </a:solidFill>
                <a:latin typeface="Calibri"/>
                <a:ea typeface="Calibri"/>
                <a:cs typeface="Calibri"/>
                <a:sym typeface="Calibri"/>
              </a:rPr>
              <a:t>(Los nombres del equipo de servicio ahora estarán arriba)</a:t>
            </a:r>
            <a:endParaRPr b="0" i="0" sz="2200" u="none" cap="none" strike="noStrike">
              <a:solidFill>
                <a:srgbClr val="7030A0"/>
              </a:solidFill>
              <a:latin typeface="Calibri"/>
              <a:ea typeface="Calibri"/>
              <a:cs typeface="Calibri"/>
              <a:sym typeface="Calibri"/>
            </a:endParaRPr>
          </a:p>
          <a:p>
            <a:pPr indent="-206331" lvl="0" marL="360000" marR="0" rtl="0" algn="l">
              <a:lnSpc>
                <a:spcPct val="100000"/>
              </a:lnSpc>
              <a:spcBef>
                <a:spcPts val="600"/>
              </a:spcBef>
              <a:spcAft>
                <a:spcPts val="600"/>
              </a:spcAft>
              <a:buClr>
                <a:srgbClr val="18579B"/>
              </a:buClr>
              <a:buSzPts val="2420"/>
              <a:buFont typeface="Arial"/>
              <a:buNone/>
            </a:pPr>
            <a:r>
              <a:t/>
            </a:r>
            <a:endParaRPr b="0" i="0" sz="2200" u="none" cap="none" strike="noStrike">
              <a:solidFill>
                <a:srgbClr val="7030A0"/>
              </a:solidFill>
              <a:latin typeface="Calibri"/>
              <a:ea typeface="Calibri"/>
              <a:cs typeface="Calibri"/>
              <a:sym typeface="Calibri"/>
            </a:endParaRPr>
          </a:p>
        </p:txBody>
      </p:sp>
      <p:sp>
        <p:nvSpPr>
          <p:cNvPr id="557" name="Google Shape;557;p130"/>
          <p:cNvSpPr txBox="1"/>
          <p:nvPr/>
        </p:nvSpPr>
        <p:spPr>
          <a:xfrm>
            <a:off x="5802086" y="702993"/>
            <a:ext cx="6389914" cy="2430500"/>
          </a:xfrm>
          <a:prstGeom prst="rect">
            <a:avLst/>
          </a:prstGeom>
          <a:noFill/>
          <a:ln>
            <a:noFill/>
          </a:ln>
        </p:spPr>
        <p:txBody>
          <a:bodyPr anchorCtr="0" anchor="t" bIns="45700" lIns="45700" spcFirstLastPara="1" rIns="45700" wrap="square" tIns="45700">
            <a:normAutofit fontScale="85000" lnSpcReduction="10000"/>
          </a:bodyPr>
          <a:lstStyle/>
          <a:p>
            <a:pPr indent="-359999" lvl="1" marL="360000" marR="0" rtl="0" algn="l">
              <a:lnSpc>
                <a:spcPct val="100000"/>
              </a:lnSpc>
              <a:spcBef>
                <a:spcPts val="0"/>
              </a:spcBef>
              <a:spcAft>
                <a:spcPts val="0"/>
              </a:spcAft>
              <a:buClr>
                <a:srgbClr val="18579B"/>
              </a:buClr>
              <a:buSzPct val="176470"/>
              <a:buFont typeface="Arial"/>
              <a:buChar char="•"/>
            </a:pPr>
            <a:r>
              <a:rPr b="0" i="0" lang="en-US" sz="2400" u="none" cap="none" strike="noStrike">
                <a:solidFill>
                  <a:srgbClr val="FF0000"/>
                </a:solidFill>
                <a:latin typeface="Calibri"/>
                <a:ea typeface="Calibri"/>
                <a:cs typeface="Calibri"/>
                <a:sym typeface="Calibri"/>
              </a:rPr>
              <a:t>Reponer la pinza </a:t>
            </a:r>
            <a:r>
              <a:rPr b="0" i="0" lang="en-US" sz="2400" u="none" cap="none" strike="noStrike">
                <a:solidFill>
                  <a:srgbClr val="7030A0"/>
                </a:solidFill>
                <a:latin typeface="Calibri"/>
                <a:ea typeface="Calibri"/>
                <a:cs typeface="Calibri"/>
                <a:sym typeface="Calibri"/>
              </a:rPr>
              <a:t>sobre el servidor con el "1/" o "\2" encima del nombre del servidor.</a:t>
            </a:r>
            <a:r>
              <a:rPr b="0" i="0" lang="en-US" sz="2400" u="none" cap="none" strike="noStrike">
                <a:solidFill>
                  <a:srgbClr val="18579B"/>
                </a:solidFill>
                <a:latin typeface="Calibri"/>
                <a:ea typeface="Calibri"/>
                <a:cs typeface="Calibri"/>
                <a:sym typeface="Calibri"/>
              </a:rPr>
              <a:t> Notificar cuando queden 15 segundos.</a:t>
            </a:r>
            <a:endParaRPr/>
          </a:p>
          <a:p>
            <a:pPr indent="-359999" lvl="1" marL="360000" marR="0" rtl="0" algn="l">
              <a:lnSpc>
                <a:spcPct val="100000"/>
              </a:lnSpc>
              <a:spcBef>
                <a:spcPts val="600"/>
              </a:spcBef>
              <a:spcAft>
                <a:spcPts val="0"/>
              </a:spcAft>
              <a:buClr>
                <a:srgbClr val="18579B"/>
              </a:buClr>
              <a:buSzPct val="176470"/>
              <a:buFont typeface="Arial"/>
              <a:buChar char="•"/>
            </a:pPr>
            <a:r>
              <a:rPr b="0" i="0" lang="en-US" sz="2400" u="none" cap="none" strike="noStrike">
                <a:solidFill>
                  <a:srgbClr val="18579B"/>
                </a:solidFill>
                <a:latin typeface="Calibri"/>
                <a:ea typeface="Calibri"/>
                <a:cs typeface="Calibri"/>
                <a:sym typeface="Calibri"/>
              </a:rPr>
              <a:t>Si se utilizan jueces de línea, verifique su preparación.</a:t>
            </a:r>
            <a:endParaRPr b="0" i="0" sz="2400" u="none" cap="none" strike="noStrike">
              <a:solidFill>
                <a:srgbClr val="FF0000"/>
              </a:solidFill>
              <a:latin typeface="Calibri"/>
              <a:ea typeface="Calibri"/>
              <a:cs typeface="Calibri"/>
              <a:sym typeface="Calibri"/>
            </a:endParaRPr>
          </a:p>
          <a:p>
            <a:pPr indent="-359999" lvl="1" marL="360000" marR="0" rtl="0" algn="l">
              <a:lnSpc>
                <a:spcPct val="100000"/>
              </a:lnSpc>
              <a:spcBef>
                <a:spcPts val="600"/>
              </a:spcBef>
              <a:spcAft>
                <a:spcPts val="0"/>
              </a:spcAft>
              <a:buClr>
                <a:srgbClr val="18579B"/>
              </a:buClr>
              <a:buSzPct val="176470"/>
              <a:buFont typeface="Arial"/>
              <a:buChar char="•"/>
            </a:pPr>
            <a:r>
              <a:rPr b="0" i="0" lang="en-US" sz="2400" u="none" cap="none" strike="noStrike">
                <a:solidFill>
                  <a:srgbClr val="18579B"/>
                </a:solidFill>
                <a:latin typeface="Calibri"/>
                <a:ea typeface="Calibri"/>
                <a:cs typeface="Calibri"/>
                <a:sym typeface="Calibri"/>
              </a:rPr>
              <a:t>En la marca de 1 minuto, anuncie "Tiempo" y cante la puntuación.</a:t>
            </a:r>
            <a:endParaRPr b="0" i="0" sz="2400" u="none" cap="none" strike="noStrike">
              <a:solidFill>
                <a:srgbClr val="FF0000"/>
              </a:solidFill>
              <a:latin typeface="Calibri"/>
              <a:ea typeface="Calibri"/>
              <a:cs typeface="Calibri"/>
              <a:sym typeface="Calibri"/>
            </a:endParaRPr>
          </a:p>
          <a:p>
            <a:pPr indent="-359999" lvl="1" marL="360000" marR="0" rtl="0" algn="l">
              <a:lnSpc>
                <a:spcPct val="100000"/>
              </a:lnSpc>
              <a:spcBef>
                <a:spcPts val="600"/>
              </a:spcBef>
              <a:spcAft>
                <a:spcPts val="600"/>
              </a:spcAft>
              <a:buClr>
                <a:srgbClr val="18579B"/>
              </a:buClr>
              <a:buSzPct val="176470"/>
              <a:buFont typeface="Arial"/>
              <a:buChar char="•"/>
            </a:pPr>
            <a:r>
              <a:rPr b="0" i="0" lang="en-US" sz="2400" u="none" cap="none" strike="noStrike">
                <a:solidFill>
                  <a:srgbClr val="18579B"/>
                </a:solidFill>
                <a:latin typeface="Calibri"/>
                <a:ea typeface="Calibri"/>
                <a:cs typeface="Calibri"/>
                <a:sym typeface="Calibri"/>
              </a:rPr>
              <a:t>Iniciar la cuenta de 10 segundos.</a:t>
            </a:r>
            <a:endParaRPr b="0" i="0" sz="2400" u="none" cap="none" strike="noStrike">
              <a:solidFill>
                <a:srgbClr val="59595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grpSp>
        <p:nvGrpSpPr>
          <p:cNvPr id="72" name="Google Shape;72;p7"/>
          <p:cNvGrpSpPr/>
          <p:nvPr/>
        </p:nvGrpSpPr>
        <p:grpSpPr>
          <a:xfrm>
            <a:off x="5262217" y="731103"/>
            <a:ext cx="6437860" cy="5921135"/>
            <a:chOff x="412311" y="0"/>
            <a:chExt cx="6437860" cy="5921135"/>
          </a:xfrm>
        </p:grpSpPr>
        <p:sp>
          <p:nvSpPr>
            <p:cNvPr id="73" name="Google Shape;73;p7"/>
            <p:cNvSpPr/>
            <p:nvPr/>
          </p:nvSpPr>
          <p:spPr>
            <a:xfrm>
              <a:off x="2353420" y="0"/>
              <a:ext cx="2574493" cy="2574493"/>
            </a:xfrm>
            <a:prstGeom prst="ellipse">
              <a:avLst/>
            </a:prstGeom>
            <a:solidFill>
              <a:srgbClr val="EDAB7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nvSpPr>
          <p:spPr>
            <a:xfrm>
              <a:off x="2730446" y="377026"/>
              <a:ext cx="1820441" cy="1820441"/>
            </a:xfrm>
            <a:prstGeom prst="rect">
              <a:avLst/>
            </a:prstGeom>
            <a:noFill/>
            <a:ln>
              <a:noFill/>
            </a:ln>
          </p:spPr>
          <p:txBody>
            <a:bodyPr anchorCtr="0" anchor="ctr" bIns="24125" lIns="24125" spcFirstLastPara="1" rIns="24125" wrap="square" tIns="241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Profesionalismo</a:t>
              </a:r>
              <a:endParaRPr b="0" i="0" sz="1900" u="none" cap="none" strike="noStrike">
                <a:solidFill>
                  <a:schemeClr val="dk1"/>
                </a:solidFill>
                <a:latin typeface="Arial"/>
                <a:ea typeface="Arial"/>
                <a:cs typeface="Arial"/>
                <a:sym typeface="Arial"/>
              </a:endParaRPr>
            </a:p>
          </p:txBody>
        </p:sp>
        <p:sp>
          <p:nvSpPr>
            <p:cNvPr id="75" name="Google Shape;75;p7"/>
            <p:cNvSpPr/>
            <p:nvPr/>
          </p:nvSpPr>
          <p:spPr>
            <a:xfrm rot="3607658">
              <a:off x="4251692" y="2509409"/>
              <a:ext cx="681009" cy="868891"/>
            </a:xfrm>
            <a:prstGeom prst="rightArrow">
              <a:avLst>
                <a:gd fmla="val 60000" name="adj1"/>
                <a:gd fmla="val 50000" name="adj2"/>
              </a:avLst>
            </a:prstGeom>
            <a:solidFill>
              <a:srgbClr val="AAB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txBox="1"/>
            <p:nvPr/>
          </p:nvSpPr>
          <p:spPr>
            <a:xfrm rot="3607658">
              <a:off x="4302965" y="2594608"/>
              <a:ext cx="476706" cy="52133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7" name="Google Shape;77;p7"/>
            <p:cNvSpPr/>
            <p:nvPr/>
          </p:nvSpPr>
          <p:spPr>
            <a:xfrm>
              <a:off x="4275678" y="3346642"/>
              <a:ext cx="2574493" cy="2574493"/>
            </a:xfrm>
            <a:prstGeom prst="ellipse">
              <a:avLst/>
            </a:prstGeom>
            <a:solidFill>
              <a:srgbClr val="2A7A9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txBox="1"/>
            <p:nvPr/>
          </p:nvSpPr>
          <p:spPr>
            <a:xfrm>
              <a:off x="4652704" y="3723668"/>
              <a:ext cx="1820441" cy="1820441"/>
            </a:xfrm>
            <a:prstGeom prst="rect">
              <a:avLst/>
            </a:prstGeom>
            <a:noFill/>
            <a:ln>
              <a:noFill/>
            </a:ln>
          </p:spPr>
          <p:txBody>
            <a:bodyPr anchorCtr="0" anchor="ctr" bIns="33000" lIns="33000" spcFirstLastPara="1" rIns="33000" wrap="square" tIns="33000">
              <a:noAutofit/>
            </a:bodyPr>
            <a:lstStyle/>
            <a:p>
              <a:pPr indent="0" lvl="0" marL="0" marR="0" rtl="0" algn="ctr">
                <a:lnSpc>
                  <a:spcPct val="90000"/>
                </a:lnSpc>
                <a:spcBef>
                  <a:spcPts val="0"/>
                </a:spcBef>
                <a:spcAft>
                  <a:spcPts val="0"/>
                </a:spcAft>
                <a:buClr>
                  <a:srgbClr val="000000"/>
                </a:buClr>
                <a:buSzPts val="2600"/>
                <a:buFont typeface="Arial"/>
                <a:buNone/>
              </a:pPr>
              <a:r>
                <a:rPr b="0" i="0" lang="en-US" sz="2600" u="none" cap="none" strike="noStrike">
                  <a:solidFill>
                    <a:schemeClr val="lt1"/>
                  </a:solidFill>
                  <a:latin typeface="Calibri"/>
                  <a:ea typeface="Calibri"/>
                  <a:cs typeface="Calibri"/>
                  <a:sym typeface="Calibri"/>
                </a:rPr>
                <a:t>Consistencia</a:t>
              </a:r>
              <a:endParaRPr b="0" i="0" sz="2600" u="none" cap="none" strike="noStrike">
                <a:solidFill>
                  <a:schemeClr val="lt1"/>
                </a:solidFill>
                <a:latin typeface="Arial"/>
                <a:ea typeface="Arial"/>
                <a:cs typeface="Arial"/>
                <a:sym typeface="Arial"/>
              </a:endParaRPr>
            </a:p>
          </p:txBody>
        </p:sp>
        <p:sp>
          <p:nvSpPr>
            <p:cNvPr id="79" name="Google Shape;79;p7"/>
            <p:cNvSpPr/>
            <p:nvPr/>
          </p:nvSpPr>
          <p:spPr>
            <a:xfrm rot="10800000">
              <a:off x="3309023" y="4199443"/>
              <a:ext cx="683103" cy="868891"/>
            </a:xfrm>
            <a:prstGeom prst="rightArrow">
              <a:avLst>
                <a:gd fmla="val 60000" name="adj1"/>
                <a:gd fmla="val 50000" name="adj2"/>
              </a:avLst>
            </a:prstGeom>
            <a:solidFill>
              <a:srgbClr val="AAB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txBox="1"/>
            <p:nvPr/>
          </p:nvSpPr>
          <p:spPr>
            <a:xfrm>
              <a:off x="3513954" y="4373221"/>
              <a:ext cx="478172" cy="52133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81" name="Google Shape;81;p7"/>
            <p:cNvSpPr/>
            <p:nvPr/>
          </p:nvSpPr>
          <p:spPr>
            <a:xfrm>
              <a:off x="412311" y="3346642"/>
              <a:ext cx="2574493" cy="2574493"/>
            </a:xfrm>
            <a:prstGeom prst="ellipse">
              <a:avLst/>
            </a:prstGeom>
            <a:solidFill>
              <a:srgbClr val="3E3E3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txBox="1"/>
            <p:nvPr/>
          </p:nvSpPr>
          <p:spPr>
            <a:xfrm>
              <a:off x="789337" y="3723668"/>
              <a:ext cx="1820441" cy="1820441"/>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Calibri"/>
                  <a:ea typeface="Calibri"/>
                  <a:cs typeface="Calibri"/>
                  <a:sym typeface="Calibri"/>
                </a:rPr>
                <a:t>Estandarización</a:t>
              </a:r>
              <a:endParaRPr b="0" i="0" sz="2100" u="none" cap="none" strike="noStrike">
                <a:solidFill>
                  <a:schemeClr val="lt1"/>
                </a:solidFill>
                <a:latin typeface="Arial"/>
                <a:ea typeface="Arial"/>
                <a:cs typeface="Arial"/>
                <a:sym typeface="Arial"/>
              </a:endParaRPr>
            </a:p>
          </p:txBody>
        </p:sp>
        <p:sp>
          <p:nvSpPr>
            <p:cNvPr id="83" name="Google Shape;83;p7"/>
            <p:cNvSpPr/>
            <p:nvPr/>
          </p:nvSpPr>
          <p:spPr>
            <a:xfrm rot="-3593132">
              <a:off x="2317369" y="2542917"/>
              <a:ext cx="686003" cy="868891"/>
            </a:xfrm>
            <a:prstGeom prst="rightArrow">
              <a:avLst>
                <a:gd fmla="val 60000" name="adj1"/>
                <a:gd fmla="val 50000" name="adj2"/>
              </a:avLst>
            </a:prstGeom>
            <a:solidFill>
              <a:srgbClr val="AAB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txBox="1"/>
            <p:nvPr/>
          </p:nvSpPr>
          <p:spPr>
            <a:xfrm rot="-3593132">
              <a:off x="2368641" y="2805706"/>
              <a:ext cx="480202" cy="52133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grpSp>
      <p:sp>
        <p:nvSpPr>
          <p:cNvPr id="85" name="Google Shape;85;p7"/>
          <p:cNvSpPr txBox="1"/>
          <p:nvPr>
            <p:ph idx="1" type="body"/>
          </p:nvPr>
        </p:nvSpPr>
        <p:spPr>
          <a:xfrm>
            <a:off x="104391" y="862641"/>
            <a:ext cx="4515476" cy="5658929"/>
          </a:xfrm>
          <a:prstGeom prst="rect">
            <a:avLst/>
          </a:prstGeom>
          <a:noFill/>
          <a:ln>
            <a:noFill/>
          </a:ln>
        </p:spPr>
        <p:txBody>
          <a:bodyPr anchorCtr="0" anchor="t" bIns="45700" lIns="45700" spcFirstLastPara="1" rIns="45700" wrap="square" tIns="45700">
            <a:normAutofit/>
          </a:bodyPr>
          <a:lstStyle/>
          <a:p>
            <a:pPr indent="349250" lvl="1" marL="0" rtl="0" algn="ctr">
              <a:lnSpc>
                <a:spcPct val="90000"/>
              </a:lnSpc>
              <a:spcBef>
                <a:spcPts val="0"/>
              </a:spcBef>
              <a:spcAft>
                <a:spcPts val="0"/>
              </a:spcAft>
              <a:buSzPts val="4900"/>
              <a:buNone/>
            </a:pPr>
            <a:r>
              <a:rPr b="1" i="1" lang="en-US"/>
              <a:t>Propósito principal del programa de capacitación / certificación de árbitros de Pickleball</a:t>
            </a:r>
            <a:br>
              <a:rPr i="1" lang="en-US"/>
            </a:br>
            <a:endParaRPr/>
          </a:p>
          <a:p>
            <a:pPr indent="349250" lvl="1" marL="0" rtl="0" algn="ctr">
              <a:lnSpc>
                <a:spcPct val="90000"/>
              </a:lnSpc>
              <a:spcBef>
                <a:spcPts val="0"/>
              </a:spcBef>
              <a:spcAft>
                <a:spcPts val="0"/>
              </a:spcAft>
              <a:buSzPts val="4900"/>
              <a:buNone/>
            </a:pPr>
            <a:r>
              <a:rPr lang="en-US"/>
              <a:t>Mejorar el nivel de arbitraje a través de:</a:t>
            </a:r>
            <a:endParaRPr/>
          </a:p>
          <a:p>
            <a:pPr indent="-342900" lvl="2" marL="1028700" rtl="0" algn="l">
              <a:lnSpc>
                <a:spcPct val="90000"/>
              </a:lnSpc>
              <a:spcBef>
                <a:spcPts val="600"/>
              </a:spcBef>
              <a:spcAft>
                <a:spcPts val="0"/>
              </a:spcAft>
              <a:buSzPts val="3600"/>
              <a:buNone/>
            </a:pPr>
            <a:r>
              <a:t/>
            </a:r>
            <a:endParaRPr/>
          </a:p>
          <a:p>
            <a:pPr indent="-393700" lvl="3" marL="1217180" rtl="0" algn="l">
              <a:lnSpc>
                <a:spcPct val="90000"/>
              </a:lnSpc>
              <a:spcBef>
                <a:spcPts val="600"/>
              </a:spcBef>
              <a:spcAft>
                <a:spcPts val="0"/>
              </a:spcAft>
              <a:buSzPts val="2800"/>
              <a:buFont typeface="Arial"/>
              <a:buNone/>
            </a:pPr>
            <a:r>
              <a:t/>
            </a:r>
            <a:endParaRPr/>
          </a:p>
          <a:p>
            <a:pPr indent="-393700" lvl="3" marL="1217180" rtl="0" algn="l">
              <a:lnSpc>
                <a:spcPct val="90000"/>
              </a:lnSpc>
              <a:spcBef>
                <a:spcPts val="600"/>
              </a:spcBef>
              <a:spcAft>
                <a:spcPts val="0"/>
              </a:spcAft>
              <a:buSzPts val="2800"/>
              <a:buFont typeface="Arial"/>
              <a:buNone/>
            </a:pPr>
            <a:r>
              <a:t/>
            </a:r>
            <a:endParaRPr>
              <a:latin typeface="Calibri"/>
              <a:ea typeface="Calibri"/>
              <a:cs typeface="Calibri"/>
              <a:sym typeface="Calibri"/>
            </a:endParaRPr>
          </a:p>
          <a:p>
            <a:pPr indent="0" lvl="1" marL="0" rtl="0" algn="l">
              <a:lnSpc>
                <a:spcPct val="90000"/>
              </a:lnSpc>
              <a:spcBef>
                <a:spcPts val="600"/>
              </a:spcBef>
              <a:spcAft>
                <a:spcPts val="0"/>
              </a:spcAft>
              <a:buSzPts val="3600"/>
              <a:buNone/>
            </a:pPr>
            <a:r>
              <a:t/>
            </a:r>
            <a:endParaRPr sz="3600">
              <a:latin typeface="Calibri"/>
              <a:ea typeface="Calibri"/>
              <a:cs typeface="Calibri"/>
              <a:sym typeface="Calibri"/>
            </a:endParaRPr>
          </a:p>
          <a:p>
            <a:pPr indent="-342900" lvl="1" marL="571500" rtl="0" algn="l">
              <a:lnSpc>
                <a:spcPct val="90000"/>
              </a:lnSpc>
              <a:spcBef>
                <a:spcPts val="600"/>
              </a:spcBef>
              <a:spcAft>
                <a:spcPts val="0"/>
              </a:spcAft>
              <a:buSzPts val="3600"/>
              <a:buFont typeface="Arial"/>
              <a:buNone/>
            </a:pPr>
            <a:r>
              <a:t/>
            </a:r>
            <a:endParaRPr sz="3600">
              <a:latin typeface="Calibri"/>
              <a:ea typeface="Calibri"/>
              <a:cs typeface="Calibri"/>
              <a:sym typeface="Calibri"/>
            </a:endParaRPr>
          </a:p>
          <a:p>
            <a:pPr indent="-342900" lvl="1" marL="571500" rtl="0" algn="l">
              <a:lnSpc>
                <a:spcPct val="90000"/>
              </a:lnSpc>
              <a:spcBef>
                <a:spcPts val="600"/>
              </a:spcBef>
              <a:spcAft>
                <a:spcPts val="0"/>
              </a:spcAft>
              <a:buSzPts val="3600"/>
              <a:buFont typeface="Arial"/>
              <a:buNone/>
            </a:pPr>
            <a:r>
              <a:t/>
            </a:r>
            <a:endParaRPr sz="3600">
              <a:latin typeface="Calibri"/>
              <a:ea typeface="Calibri"/>
              <a:cs typeface="Calibri"/>
              <a:sym typeface="Calibri"/>
            </a:endParaRPr>
          </a:p>
        </p:txBody>
      </p:sp>
      <p:sp>
        <p:nvSpPr>
          <p:cNvPr id="86" name="Google Shape;86;p7"/>
          <p:cNvSpPr txBox="1"/>
          <p:nvPr>
            <p:ph idx="12" type="sldNum"/>
          </p:nvPr>
        </p:nvSpPr>
        <p:spPr>
          <a:xfrm>
            <a:off x="11474923" y="613686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grpSp>
        <p:nvGrpSpPr>
          <p:cNvPr id="87" name="Google Shape;87;p7"/>
          <p:cNvGrpSpPr/>
          <p:nvPr/>
        </p:nvGrpSpPr>
        <p:grpSpPr>
          <a:xfrm>
            <a:off x="4960546" y="5640508"/>
            <a:ext cx="3519758" cy="1103360"/>
            <a:chOff x="3294" y="1633"/>
            <a:chExt cx="3519758" cy="1103360"/>
          </a:xfrm>
        </p:grpSpPr>
        <p:sp>
          <p:nvSpPr>
            <p:cNvPr id="88" name="Google Shape;88;p7"/>
            <p:cNvSpPr/>
            <p:nvPr/>
          </p:nvSpPr>
          <p:spPr>
            <a:xfrm>
              <a:off x="3294" y="1633"/>
              <a:ext cx="3519758" cy="1103360"/>
            </a:xfrm>
            <a:prstGeom prst="rect">
              <a:avLst/>
            </a:prstGeom>
            <a:solidFill>
              <a:srgbClr val="3F3F3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txBox="1"/>
            <p:nvPr/>
          </p:nvSpPr>
          <p:spPr>
            <a:xfrm>
              <a:off x="3294" y="1633"/>
              <a:ext cx="3519758" cy="1103360"/>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Uso de reglamentos y recursos estandarizados. Solo uso de sentido común para situaciones NO cubiertas por los Reglamentos</a:t>
              </a:r>
              <a:endParaRPr/>
            </a:p>
          </p:txBody>
        </p:sp>
      </p:grpSp>
      <p:grpSp>
        <p:nvGrpSpPr>
          <p:cNvPr id="90" name="Google Shape;90;p7"/>
          <p:cNvGrpSpPr/>
          <p:nvPr/>
        </p:nvGrpSpPr>
        <p:grpSpPr>
          <a:xfrm>
            <a:off x="9828602" y="3017520"/>
            <a:ext cx="2329383" cy="1715126"/>
            <a:chOff x="2409" y="0"/>
            <a:chExt cx="2329383" cy="1715126"/>
          </a:xfrm>
        </p:grpSpPr>
        <p:sp>
          <p:nvSpPr>
            <p:cNvPr id="91" name="Google Shape;91;p7"/>
            <p:cNvSpPr/>
            <p:nvPr/>
          </p:nvSpPr>
          <p:spPr>
            <a:xfrm>
              <a:off x="2409" y="0"/>
              <a:ext cx="2329383" cy="1715126"/>
            </a:xfrm>
            <a:prstGeom prst="rect">
              <a:avLst/>
            </a:prstGeom>
            <a:solidFill>
              <a:srgbClr val="2A7A9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txBox="1"/>
            <p:nvPr/>
          </p:nvSpPr>
          <p:spPr>
            <a:xfrm>
              <a:off x="2409" y="0"/>
              <a:ext cx="2329383" cy="1715126"/>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Calibri"/>
                  <a:ea typeface="Calibri"/>
                  <a:cs typeface="Calibri"/>
                  <a:sym typeface="Calibri"/>
                </a:rPr>
                <a:t>Árbitros haciendo lo mismo, de la misma manera, al mismo tiempo: La práctica es la clave</a:t>
              </a:r>
              <a:endParaRPr b="0" i="0" sz="2200" u="none" cap="none" strike="noStrike">
                <a:solidFill>
                  <a:schemeClr val="lt1"/>
                </a:solidFill>
                <a:latin typeface="Calibri"/>
                <a:ea typeface="Calibri"/>
                <a:cs typeface="Calibri"/>
                <a:sym typeface="Calibri"/>
              </a:endParaRPr>
            </a:p>
          </p:txBody>
        </p:sp>
      </p:grpSp>
      <p:grpSp>
        <p:nvGrpSpPr>
          <p:cNvPr id="93" name="Google Shape;93;p7"/>
          <p:cNvGrpSpPr/>
          <p:nvPr/>
        </p:nvGrpSpPr>
        <p:grpSpPr>
          <a:xfrm>
            <a:off x="9559330" y="891549"/>
            <a:ext cx="2414133" cy="1823389"/>
            <a:chOff x="2359" y="0"/>
            <a:chExt cx="2414133" cy="1823389"/>
          </a:xfrm>
        </p:grpSpPr>
        <p:sp>
          <p:nvSpPr>
            <p:cNvPr id="94" name="Google Shape;94;p7"/>
            <p:cNvSpPr/>
            <p:nvPr/>
          </p:nvSpPr>
          <p:spPr>
            <a:xfrm>
              <a:off x="2359" y="0"/>
              <a:ext cx="2414133" cy="1823389"/>
            </a:xfrm>
            <a:prstGeom prst="rect">
              <a:avLst/>
            </a:prstGeom>
            <a:solidFill>
              <a:srgbClr val="EDAB7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txBox="1"/>
            <p:nvPr/>
          </p:nvSpPr>
          <p:spPr>
            <a:xfrm>
              <a:off x="2359" y="0"/>
              <a:ext cx="2414133" cy="182338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Código de Conducta</a:t>
              </a:r>
              <a:endParaRPr b="0" i="0" sz="1800" u="none" cap="none" strike="noStrike">
                <a:solidFill>
                  <a:schemeClr val="dk1"/>
                </a:solidFill>
                <a:latin typeface="Arial"/>
                <a:ea typeface="Arial"/>
                <a:cs typeface="Arial"/>
                <a:sym typeface="Arial"/>
              </a:endParaRPr>
            </a:p>
            <a:p>
              <a:pPr indent="0" lvl="0" marL="0" marR="0" rtl="0" algn="ctr">
                <a:lnSpc>
                  <a:spcPct val="90000"/>
                </a:lnSpc>
                <a:spcBef>
                  <a:spcPts val="63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Imparcialidad</a:t>
              </a:r>
              <a:endParaRPr b="0" i="0" sz="1800" u="none" cap="none" strike="noStrike">
                <a:solidFill>
                  <a:schemeClr val="dk1"/>
                </a:solidFill>
                <a:latin typeface="Arial"/>
                <a:ea typeface="Arial"/>
                <a:cs typeface="Arial"/>
                <a:sym typeface="Arial"/>
              </a:endParaRPr>
            </a:p>
            <a:p>
              <a:pPr indent="0" lvl="0" marL="0" marR="0" rtl="0" algn="ctr">
                <a:lnSpc>
                  <a:spcPct val="90000"/>
                </a:lnSpc>
                <a:spcBef>
                  <a:spcPts val="63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Respeto</a:t>
              </a:r>
              <a:endParaRPr b="0" i="0" sz="1800" u="none" cap="none" strike="noStrike">
                <a:solidFill>
                  <a:schemeClr val="dk1"/>
                </a:solidFill>
                <a:latin typeface="Arial"/>
                <a:ea typeface="Arial"/>
                <a:cs typeface="Arial"/>
                <a:sym typeface="Arial"/>
              </a:endParaRPr>
            </a:p>
            <a:p>
              <a:pPr indent="0" lvl="0" marL="0" marR="0" rtl="0" algn="ctr">
                <a:lnSpc>
                  <a:spcPct val="90000"/>
                </a:lnSpc>
                <a:spcBef>
                  <a:spcPts val="63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Justicia</a:t>
              </a:r>
              <a:endParaRPr b="0" i="0" sz="1800" u="none" cap="none" strike="noStrike">
                <a:solidFill>
                  <a:schemeClr val="dk1"/>
                </a:solidFill>
                <a:latin typeface="Arial"/>
                <a:ea typeface="Arial"/>
                <a:cs typeface="Arial"/>
                <a:sym typeface="Arial"/>
              </a:endParaRPr>
            </a:p>
            <a:p>
              <a:pPr indent="0" lvl="0" marL="0" marR="0" rtl="0" algn="ctr">
                <a:lnSpc>
                  <a:spcPct val="90000"/>
                </a:lnSpc>
                <a:spcBef>
                  <a:spcPts val="63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Transparencia</a:t>
              </a:r>
              <a:endParaRPr b="0" i="0" sz="1800" u="none" cap="none" strike="noStrike">
                <a:solidFill>
                  <a:schemeClr val="dk1"/>
                </a:solidFill>
                <a:latin typeface="Calibri"/>
                <a:ea typeface="Calibri"/>
                <a:cs typeface="Calibri"/>
                <a:sym typeface="Calibri"/>
              </a:endParaRPr>
            </a:p>
          </p:txBody>
        </p:sp>
      </p:grpSp>
      <p:sp>
        <p:nvSpPr>
          <p:cNvPr id="96" name="Google Shape;96;p7"/>
          <p:cNvSpPr txBox="1"/>
          <p:nvPr>
            <p:ph type="title"/>
          </p:nvPr>
        </p:nvSpPr>
        <p:spPr>
          <a:xfrm>
            <a:off x="104391" y="76212"/>
            <a:ext cx="11869073" cy="694035"/>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400"/>
              <a:buNone/>
            </a:pPr>
            <a:r>
              <a:rPr b="1" i="1" lang="en-US" sz="4400">
                <a:solidFill>
                  <a:srgbClr val="18579B"/>
                </a:solidFill>
              </a:rPr>
              <a:t>Cap. 1.- Responsabilidades y Código Conducta</a:t>
            </a:r>
            <a:endParaRPr i="1" sz="4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309"/>
          <p:cNvPicPr preferRelativeResize="0"/>
          <p:nvPr/>
        </p:nvPicPr>
        <p:blipFill rotWithShape="1">
          <a:blip r:embed="rId3">
            <a:alphaModFix/>
          </a:blip>
          <a:srcRect b="0" l="0" r="0" t="0"/>
          <a:stretch/>
        </p:blipFill>
        <p:spPr>
          <a:xfrm>
            <a:off x="1230087" y="489857"/>
            <a:ext cx="10287000" cy="6139543"/>
          </a:xfrm>
          <a:prstGeom prst="rect">
            <a:avLst/>
          </a:prstGeom>
          <a:noFill/>
          <a:ln>
            <a:noFill/>
          </a:ln>
        </p:spPr>
      </p:pic>
      <p:sp>
        <p:nvSpPr>
          <p:cNvPr id="563" name="Google Shape;563;p309"/>
          <p:cNvSpPr txBox="1"/>
          <p:nvPr>
            <p:ph type="title"/>
          </p:nvPr>
        </p:nvSpPr>
        <p:spPr>
          <a:xfrm>
            <a:off x="5200998" y="107576"/>
            <a:ext cx="6254404" cy="63686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rPr b="1" lang="en-US" sz="3200">
                <a:solidFill>
                  <a:srgbClr val="7030A0"/>
                </a:solidFill>
              </a:rPr>
              <a:t>MARCAS DE CAMBIO DE CAMPO</a:t>
            </a:r>
            <a:endParaRPr/>
          </a:p>
        </p:txBody>
      </p:sp>
      <p:sp>
        <p:nvSpPr>
          <p:cNvPr id="564" name="Google Shape;564;p309"/>
          <p:cNvSpPr txBox="1"/>
          <p:nvPr>
            <p:ph idx="12" type="sldNum"/>
          </p:nvPr>
        </p:nvSpPr>
        <p:spPr>
          <a:xfrm>
            <a:off x="11570324"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565" name="Google Shape;565;p309"/>
          <p:cNvSpPr txBox="1"/>
          <p:nvPr/>
        </p:nvSpPr>
        <p:spPr>
          <a:xfrm>
            <a:off x="-8564" y="2734426"/>
            <a:ext cx="2458803" cy="1625850"/>
          </a:xfrm>
          <a:prstGeom prst="rect">
            <a:avLst/>
          </a:prstGeom>
          <a:solidFill>
            <a:srgbClr val="FFF0CC"/>
          </a:solidFill>
          <a:ln>
            <a:noFill/>
          </a:ln>
        </p:spPr>
        <p:txBody>
          <a:bodyPr anchorCtr="0" anchor="t" bIns="45700" lIns="45700" spcFirstLastPara="1" rIns="45700" wrap="square" tIns="45700">
            <a:normAutofit fontScale="92500" lnSpcReduction="20000"/>
          </a:bodyPr>
          <a:lstStyle/>
          <a:p>
            <a:pPr indent="0" lvl="0" marL="0" marR="0" rtl="0" algn="l">
              <a:lnSpc>
                <a:spcPct val="100000"/>
              </a:lnSpc>
              <a:spcBef>
                <a:spcPts val="0"/>
              </a:spcBef>
              <a:spcAft>
                <a:spcPts val="0"/>
              </a:spcAft>
              <a:buClr>
                <a:srgbClr val="6FB7D7"/>
              </a:buClr>
              <a:buSzPct val="71351"/>
              <a:buFont typeface="Calibri"/>
              <a:buNone/>
            </a:pPr>
            <a:r>
              <a:rPr b="0" i="1" lang="en-US" sz="3000" u="none" cap="none" strike="noStrike">
                <a:solidFill>
                  <a:srgbClr val="595959"/>
                </a:solidFill>
                <a:latin typeface="Calibri"/>
                <a:ea typeface="Calibri"/>
                <a:cs typeface="Calibri"/>
                <a:sym typeface="Calibri"/>
              </a:rPr>
              <a:t>-Marcador junto a la marca de cambio de campo.</a:t>
            </a:r>
            <a:endParaRPr/>
          </a:p>
          <a:p>
            <a:pPr indent="-234270" lvl="0" marL="360000" marR="0" rtl="0" algn="l">
              <a:lnSpc>
                <a:spcPct val="100000"/>
              </a:lnSpc>
              <a:spcBef>
                <a:spcPts val="600"/>
              </a:spcBef>
              <a:spcAft>
                <a:spcPts val="600"/>
              </a:spcAft>
              <a:buClr>
                <a:srgbClr val="6FB7D7"/>
              </a:buClr>
              <a:buSzPct val="107027"/>
              <a:buFont typeface="Arial"/>
              <a:buNone/>
            </a:pPr>
            <a:r>
              <a:t/>
            </a:r>
            <a:endParaRPr b="0" i="0" sz="2000" u="none" cap="none" strike="noStrike">
              <a:solidFill>
                <a:srgbClr val="595959"/>
              </a:solidFill>
              <a:latin typeface="Calibri"/>
              <a:ea typeface="Calibri"/>
              <a:cs typeface="Calibri"/>
              <a:sym typeface="Calibri"/>
            </a:endParaRPr>
          </a:p>
        </p:txBody>
      </p:sp>
      <p:sp>
        <p:nvSpPr>
          <p:cNvPr id="566" name="Google Shape;566;p309"/>
          <p:cNvSpPr txBox="1"/>
          <p:nvPr/>
        </p:nvSpPr>
        <p:spPr>
          <a:xfrm>
            <a:off x="15139" y="489857"/>
            <a:ext cx="2450239" cy="1773079"/>
          </a:xfrm>
          <a:prstGeom prst="rect">
            <a:avLst/>
          </a:prstGeom>
          <a:solidFill>
            <a:srgbClr val="FFF0CC"/>
          </a:solidFill>
          <a:ln>
            <a:noFill/>
          </a:ln>
        </p:spPr>
        <p:txBody>
          <a:bodyPr anchorCtr="0" anchor="b" bIns="45700" lIns="45700" spcFirstLastPara="1" rIns="45700" wrap="square" tIns="45700">
            <a:normAutofit lnSpcReduction="10000"/>
          </a:bodyPr>
          <a:lstStyle/>
          <a:p>
            <a:pPr indent="0" lvl="0" marL="0" marR="0" rtl="0" algn="l">
              <a:lnSpc>
                <a:spcPct val="100000"/>
              </a:lnSpc>
              <a:spcBef>
                <a:spcPts val="0"/>
              </a:spcBef>
              <a:spcAft>
                <a:spcPts val="0"/>
              </a:spcAft>
              <a:buClr>
                <a:schemeClr val="accent1"/>
              </a:buClr>
              <a:buSzPts val="1800"/>
              <a:buFont typeface="Calibri"/>
              <a:buNone/>
            </a:pPr>
            <a:r>
              <a:rPr b="0" i="1" lang="en-US" sz="2800" u="none" cap="none" strike="noStrike">
                <a:solidFill>
                  <a:srgbClr val="002060"/>
                </a:solidFill>
                <a:latin typeface="Calibri"/>
                <a:ea typeface="Calibri"/>
                <a:cs typeface="Calibri"/>
                <a:sym typeface="Calibri"/>
              </a:rPr>
              <a:t>-Escribir el numero de la pinza junto al servidor.</a:t>
            </a:r>
            <a:endParaRPr b="1" i="1" sz="2400" u="none" cap="none" strike="noStrike">
              <a:solidFill>
                <a:srgbClr val="002060"/>
              </a:solidFill>
              <a:latin typeface="Calibri"/>
              <a:ea typeface="Calibri"/>
              <a:cs typeface="Calibri"/>
              <a:sym typeface="Calibri"/>
            </a:endParaRPr>
          </a:p>
        </p:txBody>
      </p:sp>
      <p:pic>
        <p:nvPicPr>
          <p:cNvPr id="567" name="Google Shape;567;p309"/>
          <p:cNvPicPr preferRelativeResize="0"/>
          <p:nvPr/>
        </p:nvPicPr>
        <p:blipFill rotWithShape="1">
          <a:blip r:embed="rId4">
            <a:alphaModFix/>
          </a:blip>
          <a:srcRect b="0" l="0" r="0" t="0"/>
          <a:stretch/>
        </p:blipFill>
        <p:spPr>
          <a:xfrm>
            <a:off x="2834772" y="769641"/>
            <a:ext cx="7931834" cy="5598502"/>
          </a:xfrm>
          <a:prstGeom prst="rect">
            <a:avLst/>
          </a:prstGeom>
          <a:noFill/>
          <a:ln>
            <a:noFill/>
          </a:ln>
        </p:spPr>
      </p:pic>
      <p:cxnSp>
        <p:nvCxnSpPr>
          <p:cNvPr id="568" name="Google Shape;568;p309"/>
          <p:cNvCxnSpPr/>
          <p:nvPr/>
        </p:nvCxnSpPr>
        <p:spPr>
          <a:xfrm flipH="1" rot="10800000">
            <a:off x="5507719" y="2437516"/>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69" name="Google Shape;569;p309"/>
          <p:cNvCxnSpPr/>
          <p:nvPr/>
        </p:nvCxnSpPr>
        <p:spPr>
          <a:xfrm flipH="1" rot="10800000">
            <a:off x="5758505" y="2413756"/>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70" name="Google Shape;570;p309"/>
          <p:cNvCxnSpPr/>
          <p:nvPr/>
        </p:nvCxnSpPr>
        <p:spPr>
          <a:xfrm flipH="1" rot="10800000">
            <a:off x="6054559" y="2421311"/>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71" name="Google Shape;571;p309"/>
          <p:cNvCxnSpPr/>
          <p:nvPr/>
        </p:nvCxnSpPr>
        <p:spPr>
          <a:xfrm flipH="1" rot="10800000">
            <a:off x="6583780" y="2454899"/>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72" name="Google Shape;572;p309"/>
          <p:cNvCxnSpPr/>
          <p:nvPr/>
        </p:nvCxnSpPr>
        <p:spPr>
          <a:xfrm flipH="1" rot="10800000">
            <a:off x="6904724" y="2468903"/>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73" name="Google Shape;573;p309"/>
          <p:cNvCxnSpPr/>
          <p:nvPr/>
        </p:nvCxnSpPr>
        <p:spPr>
          <a:xfrm rot="10800000">
            <a:off x="6304378" y="2506276"/>
            <a:ext cx="288067" cy="239558"/>
          </a:xfrm>
          <a:prstGeom prst="straightConnector1">
            <a:avLst/>
          </a:prstGeom>
          <a:noFill/>
          <a:ln cap="flat" cmpd="sng" w="50800">
            <a:solidFill>
              <a:srgbClr val="002060"/>
            </a:solidFill>
            <a:prstDash val="solid"/>
            <a:round/>
            <a:headEnd len="sm" w="sm" type="none"/>
            <a:tailEnd len="sm" w="sm" type="none"/>
          </a:ln>
        </p:spPr>
      </p:cxnSp>
      <p:cxnSp>
        <p:nvCxnSpPr>
          <p:cNvPr id="574" name="Google Shape;574;p309"/>
          <p:cNvCxnSpPr/>
          <p:nvPr/>
        </p:nvCxnSpPr>
        <p:spPr>
          <a:xfrm flipH="1" rot="10800000">
            <a:off x="6590418" y="2468903"/>
            <a:ext cx="14066" cy="243653"/>
          </a:xfrm>
          <a:prstGeom prst="straightConnector1">
            <a:avLst/>
          </a:prstGeom>
          <a:noFill/>
          <a:ln cap="flat" cmpd="sng" w="50800">
            <a:solidFill>
              <a:srgbClr val="002060"/>
            </a:solidFill>
            <a:prstDash val="solid"/>
            <a:round/>
            <a:headEnd len="sm" w="sm" type="none"/>
            <a:tailEnd len="sm" w="sm" type="none"/>
          </a:ln>
        </p:spPr>
      </p:cxnSp>
      <p:sp>
        <p:nvSpPr>
          <p:cNvPr id="575" name="Google Shape;575;p309"/>
          <p:cNvSpPr/>
          <p:nvPr/>
        </p:nvSpPr>
        <p:spPr>
          <a:xfrm>
            <a:off x="6827367" y="2427705"/>
            <a:ext cx="389306" cy="329851"/>
          </a:xfrm>
          <a:prstGeom prst="ellipse">
            <a:avLst/>
          </a:prstGeom>
          <a:noFill/>
          <a:ln cap="flat" cmpd="sng" w="381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6" name="Google Shape;576;p309"/>
          <p:cNvSpPr/>
          <p:nvPr/>
        </p:nvSpPr>
        <p:spPr>
          <a:xfrm>
            <a:off x="7962413" y="4850775"/>
            <a:ext cx="389306" cy="329851"/>
          </a:xfrm>
          <a:prstGeom prst="ellipse">
            <a:avLst/>
          </a:prstGeom>
          <a:noFill/>
          <a:ln cap="flat" cmpd="sng" w="381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77" name="Google Shape;577;p309"/>
          <p:cNvCxnSpPr/>
          <p:nvPr/>
        </p:nvCxnSpPr>
        <p:spPr>
          <a:xfrm rot="10800000">
            <a:off x="5195599" y="2762228"/>
            <a:ext cx="224946" cy="209976"/>
          </a:xfrm>
          <a:prstGeom prst="straightConnector1">
            <a:avLst/>
          </a:prstGeom>
          <a:noFill/>
          <a:ln cap="flat" cmpd="sng" w="50800">
            <a:solidFill>
              <a:srgbClr val="002060"/>
            </a:solidFill>
            <a:prstDash val="solid"/>
            <a:round/>
            <a:headEnd len="sm" w="sm" type="none"/>
            <a:tailEnd len="sm" w="sm" type="none"/>
          </a:ln>
        </p:spPr>
      </p:cxnSp>
      <p:cxnSp>
        <p:nvCxnSpPr>
          <p:cNvPr id="578" name="Google Shape;578;p309"/>
          <p:cNvCxnSpPr/>
          <p:nvPr/>
        </p:nvCxnSpPr>
        <p:spPr>
          <a:xfrm flipH="1" rot="10800000">
            <a:off x="4008672" y="2717591"/>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79" name="Google Shape;579;p309"/>
          <p:cNvCxnSpPr/>
          <p:nvPr/>
        </p:nvCxnSpPr>
        <p:spPr>
          <a:xfrm flipH="1" rot="10800000">
            <a:off x="4313358" y="2701297"/>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80" name="Google Shape;580;p309"/>
          <p:cNvCxnSpPr/>
          <p:nvPr/>
        </p:nvCxnSpPr>
        <p:spPr>
          <a:xfrm flipH="1" rot="10800000">
            <a:off x="4585001" y="2718474"/>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81" name="Google Shape;581;p309"/>
          <p:cNvCxnSpPr/>
          <p:nvPr/>
        </p:nvCxnSpPr>
        <p:spPr>
          <a:xfrm rot="10800000">
            <a:off x="4828878" y="2727997"/>
            <a:ext cx="335489" cy="242940"/>
          </a:xfrm>
          <a:prstGeom prst="straightConnector1">
            <a:avLst/>
          </a:prstGeom>
          <a:noFill/>
          <a:ln cap="flat" cmpd="sng" w="50800">
            <a:solidFill>
              <a:srgbClr val="002060"/>
            </a:solidFill>
            <a:prstDash val="solid"/>
            <a:round/>
            <a:headEnd len="sm" w="sm" type="none"/>
            <a:tailEnd len="sm" w="sm" type="none"/>
          </a:ln>
        </p:spPr>
      </p:cxnSp>
      <p:cxnSp>
        <p:nvCxnSpPr>
          <p:cNvPr id="582" name="Google Shape;582;p309"/>
          <p:cNvCxnSpPr/>
          <p:nvPr/>
        </p:nvCxnSpPr>
        <p:spPr>
          <a:xfrm rot="10800000">
            <a:off x="5425391" y="2717555"/>
            <a:ext cx="12427" cy="252777"/>
          </a:xfrm>
          <a:prstGeom prst="straightConnector1">
            <a:avLst/>
          </a:prstGeom>
          <a:noFill/>
          <a:ln cap="flat" cmpd="sng" w="50800">
            <a:solidFill>
              <a:srgbClr val="002060"/>
            </a:solidFill>
            <a:prstDash val="solid"/>
            <a:round/>
            <a:headEnd len="sm" w="sm" type="none"/>
            <a:tailEnd len="sm" w="sm" type="none"/>
          </a:ln>
        </p:spPr>
      </p:cxnSp>
      <p:cxnSp>
        <p:nvCxnSpPr>
          <p:cNvPr id="583" name="Google Shape;583;p309"/>
          <p:cNvCxnSpPr/>
          <p:nvPr/>
        </p:nvCxnSpPr>
        <p:spPr>
          <a:xfrm rot="10800000">
            <a:off x="5452894" y="2683396"/>
            <a:ext cx="244545" cy="300780"/>
          </a:xfrm>
          <a:prstGeom prst="straightConnector1">
            <a:avLst/>
          </a:prstGeom>
          <a:noFill/>
          <a:ln cap="flat" cmpd="sng" w="50800">
            <a:solidFill>
              <a:srgbClr val="002060"/>
            </a:solidFill>
            <a:prstDash val="solid"/>
            <a:round/>
            <a:headEnd len="sm" w="sm" type="none"/>
            <a:tailEnd len="sm" w="sm" type="none"/>
          </a:ln>
        </p:spPr>
      </p:cxnSp>
      <p:cxnSp>
        <p:nvCxnSpPr>
          <p:cNvPr id="584" name="Google Shape;584;p309"/>
          <p:cNvCxnSpPr/>
          <p:nvPr/>
        </p:nvCxnSpPr>
        <p:spPr>
          <a:xfrm rot="10800000">
            <a:off x="5725721" y="2714809"/>
            <a:ext cx="244545" cy="300780"/>
          </a:xfrm>
          <a:prstGeom prst="straightConnector1">
            <a:avLst/>
          </a:prstGeom>
          <a:noFill/>
          <a:ln cap="flat" cmpd="sng" w="50800">
            <a:solidFill>
              <a:srgbClr val="002060"/>
            </a:solidFill>
            <a:prstDash val="solid"/>
            <a:round/>
            <a:headEnd len="sm" w="sm" type="none"/>
            <a:tailEnd len="sm" w="sm" type="none"/>
          </a:ln>
        </p:spPr>
      </p:cxnSp>
      <p:cxnSp>
        <p:nvCxnSpPr>
          <p:cNvPr id="585" name="Google Shape;585;p309"/>
          <p:cNvCxnSpPr/>
          <p:nvPr/>
        </p:nvCxnSpPr>
        <p:spPr>
          <a:xfrm rot="10800000">
            <a:off x="5986721" y="2717940"/>
            <a:ext cx="30190" cy="236896"/>
          </a:xfrm>
          <a:prstGeom prst="straightConnector1">
            <a:avLst/>
          </a:prstGeom>
          <a:noFill/>
          <a:ln cap="flat" cmpd="sng" w="50800">
            <a:solidFill>
              <a:srgbClr val="002060"/>
            </a:solidFill>
            <a:prstDash val="solid"/>
            <a:round/>
            <a:headEnd len="sm" w="sm" type="none"/>
            <a:tailEnd len="sm" w="sm" type="none"/>
          </a:ln>
        </p:spPr>
      </p:cxnSp>
      <p:cxnSp>
        <p:nvCxnSpPr>
          <p:cNvPr id="586" name="Google Shape;586;p309"/>
          <p:cNvCxnSpPr/>
          <p:nvPr/>
        </p:nvCxnSpPr>
        <p:spPr>
          <a:xfrm rot="10800000">
            <a:off x="9221302" y="4656324"/>
            <a:ext cx="224946" cy="209976"/>
          </a:xfrm>
          <a:prstGeom prst="straightConnector1">
            <a:avLst/>
          </a:prstGeom>
          <a:noFill/>
          <a:ln cap="flat" cmpd="sng" w="50800">
            <a:solidFill>
              <a:srgbClr val="002060"/>
            </a:solidFill>
            <a:prstDash val="solid"/>
            <a:round/>
            <a:headEnd len="sm" w="sm" type="none"/>
            <a:tailEnd len="sm" w="sm" type="none"/>
          </a:ln>
        </p:spPr>
      </p:cxnSp>
      <p:cxnSp>
        <p:nvCxnSpPr>
          <p:cNvPr id="587" name="Google Shape;587;p309"/>
          <p:cNvCxnSpPr/>
          <p:nvPr/>
        </p:nvCxnSpPr>
        <p:spPr>
          <a:xfrm flipH="1" rot="10800000">
            <a:off x="8034375" y="4611687"/>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88" name="Google Shape;588;p309"/>
          <p:cNvCxnSpPr/>
          <p:nvPr/>
        </p:nvCxnSpPr>
        <p:spPr>
          <a:xfrm flipH="1" rot="10800000">
            <a:off x="8595046" y="4643304"/>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589" name="Google Shape;589;p309"/>
          <p:cNvCxnSpPr/>
          <p:nvPr/>
        </p:nvCxnSpPr>
        <p:spPr>
          <a:xfrm rot="10800000">
            <a:off x="8854784" y="4612570"/>
            <a:ext cx="17797" cy="280640"/>
          </a:xfrm>
          <a:prstGeom prst="straightConnector1">
            <a:avLst/>
          </a:prstGeom>
          <a:noFill/>
          <a:ln cap="flat" cmpd="sng" w="50800">
            <a:solidFill>
              <a:srgbClr val="002060"/>
            </a:solidFill>
            <a:prstDash val="solid"/>
            <a:round/>
            <a:headEnd len="sm" w="sm" type="none"/>
            <a:tailEnd len="sm" w="sm" type="none"/>
          </a:ln>
        </p:spPr>
      </p:cxnSp>
      <p:cxnSp>
        <p:nvCxnSpPr>
          <p:cNvPr id="590" name="Google Shape;590;p309"/>
          <p:cNvCxnSpPr/>
          <p:nvPr/>
        </p:nvCxnSpPr>
        <p:spPr>
          <a:xfrm rot="10800000">
            <a:off x="8854581" y="4622093"/>
            <a:ext cx="335489" cy="242940"/>
          </a:xfrm>
          <a:prstGeom prst="straightConnector1">
            <a:avLst/>
          </a:prstGeom>
          <a:noFill/>
          <a:ln cap="flat" cmpd="sng" w="50800">
            <a:solidFill>
              <a:srgbClr val="002060"/>
            </a:solidFill>
            <a:prstDash val="solid"/>
            <a:round/>
            <a:headEnd len="sm" w="sm" type="none"/>
            <a:tailEnd len="sm" w="sm" type="none"/>
          </a:ln>
        </p:spPr>
      </p:cxnSp>
      <p:cxnSp>
        <p:nvCxnSpPr>
          <p:cNvPr id="591" name="Google Shape;591;p309"/>
          <p:cNvCxnSpPr/>
          <p:nvPr/>
        </p:nvCxnSpPr>
        <p:spPr>
          <a:xfrm flipH="1" rot="10800000">
            <a:off x="9449115" y="4611651"/>
            <a:ext cx="1979" cy="489641"/>
          </a:xfrm>
          <a:prstGeom prst="straightConnector1">
            <a:avLst/>
          </a:prstGeom>
          <a:noFill/>
          <a:ln cap="flat" cmpd="sng" w="50800">
            <a:solidFill>
              <a:srgbClr val="002060"/>
            </a:solidFill>
            <a:prstDash val="solid"/>
            <a:round/>
            <a:headEnd len="sm" w="sm" type="none"/>
            <a:tailEnd len="sm" w="sm" type="none"/>
          </a:ln>
        </p:spPr>
      </p:cxnSp>
      <p:cxnSp>
        <p:nvCxnSpPr>
          <p:cNvPr id="592" name="Google Shape;592;p309"/>
          <p:cNvCxnSpPr/>
          <p:nvPr/>
        </p:nvCxnSpPr>
        <p:spPr>
          <a:xfrm rot="10800000">
            <a:off x="9478597" y="4577492"/>
            <a:ext cx="244545" cy="300780"/>
          </a:xfrm>
          <a:prstGeom prst="straightConnector1">
            <a:avLst/>
          </a:prstGeom>
          <a:noFill/>
          <a:ln cap="flat" cmpd="sng" w="50800">
            <a:solidFill>
              <a:srgbClr val="002060"/>
            </a:solidFill>
            <a:prstDash val="solid"/>
            <a:round/>
            <a:headEnd len="sm" w="sm" type="none"/>
            <a:tailEnd len="sm" w="sm" type="none"/>
          </a:ln>
        </p:spPr>
      </p:cxnSp>
      <p:cxnSp>
        <p:nvCxnSpPr>
          <p:cNvPr id="593" name="Google Shape;593;p309"/>
          <p:cNvCxnSpPr>
            <a:stCxn id="576" idx="7"/>
          </p:cNvCxnSpPr>
          <p:nvPr/>
        </p:nvCxnSpPr>
        <p:spPr>
          <a:xfrm flipH="1" rot="10800000">
            <a:off x="8294706" y="4602981"/>
            <a:ext cx="312300" cy="296100"/>
          </a:xfrm>
          <a:prstGeom prst="straightConnector1">
            <a:avLst/>
          </a:prstGeom>
          <a:noFill/>
          <a:ln cap="flat" cmpd="sng" w="50800">
            <a:solidFill>
              <a:srgbClr val="002060"/>
            </a:solidFill>
            <a:prstDash val="solid"/>
            <a:round/>
            <a:headEnd len="sm" w="sm" type="none"/>
            <a:tailEnd len="sm" w="sm" type="none"/>
          </a:ln>
        </p:spPr>
      </p:cxnSp>
      <p:cxnSp>
        <p:nvCxnSpPr>
          <p:cNvPr id="594" name="Google Shape;594;p309"/>
          <p:cNvCxnSpPr/>
          <p:nvPr/>
        </p:nvCxnSpPr>
        <p:spPr>
          <a:xfrm rot="10800000">
            <a:off x="7403627" y="4592721"/>
            <a:ext cx="335489" cy="242940"/>
          </a:xfrm>
          <a:prstGeom prst="straightConnector1">
            <a:avLst/>
          </a:prstGeom>
          <a:noFill/>
          <a:ln cap="flat" cmpd="sng" w="50800">
            <a:solidFill>
              <a:srgbClr val="002060"/>
            </a:solidFill>
            <a:prstDash val="solid"/>
            <a:round/>
            <a:headEnd len="sm" w="sm" type="none"/>
            <a:tailEnd len="sm" w="sm" type="none"/>
          </a:ln>
        </p:spPr>
      </p:cxnSp>
      <p:cxnSp>
        <p:nvCxnSpPr>
          <p:cNvPr id="595" name="Google Shape;595;p309"/>
          <p:cNvCxnSpPr/>
          <p:nvPr/>
        </p:nvCxnSpPr>
        <p:spPr>
          <a:xfrm rot="10800000">
            <a:off x="7699790" y="4631738"/>
            <a:ext cx="335489" cy="242940"/>
          </a:xfrm>
          <a:prstGeom prst="straightConnector1">
            <a:avLst/>
          </a:prstGeom>
          <a:noFill/>
          <a:ln cap="flat" cmpd="sng" w="50800">
            <a:solidFill>
              <a:srgbClr val="002060"/>
            </a:solidFill>
            <a:prstDash val="solid"/>
            <a:round/>
            <a:headEnd len="sm" w="sm" type="none"/>
            <a:tailEnd len="sm" w="sm" type="none"/>
          </a:ln>
        </p:spPr>
      </p:cxnSp>
      <p:cxnSp>
        <p:nvCxnSpPr>
          <p:cNvPr id="596" name="Google Shape;596;p309"/>
          <p:cNvCxnSpPr/>
          <p:nvPr/>
        </p:nvCxnSpPr>
        <p:spPr>
          <a:xfrm rot="10800000">
            <a:off x="7138535" y="4631738"/>
            <a:ext cx="335489" cy="242940"/>
          </a:xfrm>
          <a:prstGeom prst="straightConnector1">
            <a:avLst/>
          </a:prstGeom>
          <a:noFill/>
          <a:ln cap="flat" cmpd="sng" w="50800">
            <a:solidFill>
              <a:srgbClr val="002060"/>
            </a:solidFill>
            <a:prstDash val="solid"/>
            <a:round/>
            <a:headEnd len="sm" w="sm" type="none"/>
            <a:tailEnd len="sm" w="sm" type="none"/>
          </a:ln>
        </p:spPr>
      </p:cxnSp>
      <p:cxnSp>
        <p:nvCxnSpPr>
          <p:cNvPr id="597" name="Google Shape;597;p309"/>
          <p:cNvCxnSpPr/>
          <p:nvPr/>
        </p:nvCxnSpPr>
        <p:spPr>
          <a:xfrm rot="10800000">
            <a:off x="6834746" y="4631738"/>
            <a:ext cx="335489" cy="242940"/>
          </a:xfrm>
          <a:prstGeom prst="straightConnector1">
            <a:avLst/>
          </a:prstGeom>
          <a:noFill/>
          <a:ln cap="flat" cmpd="sng" w="50800">
            <a:solidFill>
              <a:srgbClr val="002060"/>
            </a:solidFill>
            <a:prstDash val="solid"/>
            <a:round/>
            <a:headEnd len="sm" w="sm" type="none"/>
            <a:tailEnd len="sm" w="sm" type="none"/>
          </a:ln>
        </p:spPr>
      </p:cxnSp>
      <p:cxnSp>
        <p:nvCxnSpPr>
          <p:cNvPr id="598" name="Google Shape;598;p309"/>
          <p:cNvCxnSpPr/>
          <p:nvPr/>
        </p:nvCxnSpPr>
        <p:spPr>
          <a:xfrm rot="10800000">
            <a:off x="6560833" y="4632986"/>
            <a:ext cx="335489" cy="242940"/>
          </a:xfrm>
          <a:prstGeom prst="straightConnector1">
            <a:avLst/>
          </a:prstGeom>
          <a:noFill/>
          <a:ln cap="flat" cmpd="sng" w="50800">
            <a:solidFill>
              <a:srgbClr val="002060"/>
            </a:solidFill>
            <a:prstDash val="solid"/>
            <a:round/>
            <a:headEnd len="sm" w="sm" type="none"/>
            <a:tailEnd len="sm" w="sm" type="none"/>
          </a:ln>
        </p:spPr>
      </p:cxnSp>
      <p:sp>
        <p:nvSpPr>
          <p:cNvPr id="599" name="Google Shape;599;p309"/>
          <p:cNvSpPr/>
          <p:nvPr/>
        </p:nvSpPr>
        <p:spPr>
          <a:xfrm>
            <a:off x="6529347" y="4585015"/>
            <a:ext cx="389306" cy="329851"/>
          </a:xfrm>
          <a:prstGeom prst="ellipse">
            <a:avLst/>
          </a:prstGeom>
          <a:noFill/>
          <a:ln cap="flat" cmpd="sng" w="381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0" name="Google Shape;600;p309"/>
          <p:cNvSpPr/>
          <p:nvPr/>
        </p:nvSpPr>
        <p:spPr>
          <a:xfrm>
            <a:off x="5679170" y="2676289"/>
            <a:ext cx="389306" cy="329851"/>
          </a:xfrm>
          <a:prstGeom prst="ellipse">
            <a:avLst/>
          </a:prstGeom>
          <a:noFill/>
          <a:ln cap="flat" cmpd="sng" w="381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01" name="Google Shape;601;p309"/>
          <p:cNvCxnSpPr/>
          <p:nvPr/>
        </p:nvCxnSpPr>
        <p:spPr>
          <a:xfrm flipH="1" rot="10800000">
            <a:off x="9512359" y="4349296"/>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602" name="Google Shape;602;p309"/>
          <p:cNvCxnSpPr/>
          <p:nvPr/>
        </p:nvCxnSpPr>
        <p:spPr>
          <a:xfrm flipH="1" rot="10800000">
            <a:off x="9211793" y="4346139"/>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603" name="Google Shape;603;p309"/>
          <p:cNvCxnSpPr/>
          <p:nvPr/>
        </p:nvCxnSpPr>
        <p:spPr>
          <a:xfrm flipH="1" rot="10800000">
            <a:off x="8908184" y="4362098"/>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604" name="Google Shape;604;p309"/>
          <p:cNvCxnSpPr/>
          <p:nvPr/>
        </p:nvCxnSpPr>
        <p:spPr>
          <a:xfrm flipH="1" rot="10800000">
            <a:off x="4593023" y="2983168"/>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605" name="Google Shape;605;p309"/>
          <p:cNvCxnSpPr/>
          <p:nvPr/>
        </p:nvCxnSpPr>
        <p:spPr>
          <a:xfrm flipH="1" rot="10800000">
            <a:off x="3982253" y="3014867"/>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606" name="Google Shape;606;p309"/>
          <p:cNvCxnSpPr/>
          <p:nvPr/>
        </p:nvCxnSpPr>
        <p:spPr>
          <a:xfrm flipH="1" rot="10800000">
            <a:off x="4319359" y="2952474"/>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607" name="Google Shape;607;p309"/>
          <p:cNvCxnSpPr/>
          <p:nvPr/>
        </p:nvCxnSpPr>
        <p:spPr>
          <a:xfrm flipH="1" rot="10800000">
            <a:off x="5203968" y="2935059"/>
            <a:ext cx="244080" cy="269640"/>
          </a:xfrm>
          <a:prstGeom prst="straightConnector1">
            <a:avLst/>
          </a:prstGeom>
          <a:noFill/>
          <a:ln cap="flat" cmpd="sng" w="50800">
            <a:solidFill>
              <a:srgbClr val="002060"/>
            </a:solidFill>
            <a:prstDash val="solid"/>
            <a:round/>
            <a:headEnd len="sm" w="sm" type="none"/>
            <a:tailEnd len="sm" w="sm" type="none"/>
          </a:ln>
        </p:spPr>
      </p:cxnSp>
      <p:cxnSp>
        <p:nvCxnSpPr>
          <p:cNvPr id="608" name="Google Shape;608;p309"/>
          <p:cNvCxnSpPr/>
          <p:nvPr/>
        </p:nvCxnSpPr>
        <p:spPr>
          <a:xfrm rot="10800000">
            <a:off x="4835902" y="2965456"/>
            <a:ext cx="330215" cy="245994"/>
          </a:xfrm>
          <a:prstGeom prst="straightConnector1">
            <a:avLst/>
          </a:prstGeom>
          <a:noFill/>
          <a:ln cap="flat" cmpd="sng" w="50800">
            <a:solidFill>
              <a:srgbClr val="002060"/>
            </a:solidFill>
            <a:prstDash val="solid"/>
            <a:round/>
            <a:headEnd len="sm" w="sm" type="none"/>
            <a:tailEnd len="sm" w="sm" type="none"/>
          </a:ln>
        </p:spPr>
      </p:cxnSp>
      <p:cxnSp>
        <p:nvCxnSpPr>
          <p:cNvPr id="609" name="Google Shape;609;p309"/>
          <p:cNvCxnSpPr/>
          <p:nvPr/>
        </p:nvCxnSpPr>
        <p:spPr>
          <a:xfrm flipH="1" rot="10800000">
            <a:off x="3963886" y="2952474"/>
            <a:ext cx="6935" cy="332033"/>
          </a:xfrm>
          <a:prstGeom prst="straightConnector1">
            <a:avLst/>
          </a:prstGeom>
          <a:noFill/>
          <a:ln cap="flat" cmpd="sng" w="50800">
            <a:solidFill>
              <a:srgbClr val="002060"/>
            </a:solidFill>
            <a:prstDash val="solid"/>
            <a:round/>
            <a:headEnd len="sm" w="sm" type="none"/>
            <a:tailEnd len="sm" w="sm" type="none"/>
          </a:ln>
        </p:spPr>
      </p:cxnSp>
      <p:cxnSp>
        <p:nvCxnSpPr>
          <p:cNvPr id="610" name="Google Shape;610;p309"/>
          <p:cNvCxnSpPr/>
          <p:nvPr/>
        </p:nvCxnSpPr>
        <p:spPr>
          <a:xfrm rot="10800000">
            <a:off x="5151086" y="2970294"/>
            <a:ext cx="0" cy="286230"/>
          </a:xfrm>
          <a:prstGeom prst="straightConnector1">
            <a:avLst/>
          </a:prstGeom>
          <a:noFill/>
          <a:ln cap="flat" cmpd="sng" w="50800">
            <a:solidFill>
              <a:srgbClr val="002060"/>
            </a:solidFill>
            <a:prstDash val="solid"/>
            <a:round/>
            <a:headEnd len="sm" w="sm" type="none"/>
            <a:tailEnd len="sm" w="sm" type="none"/>
          </a:ln>
        </p:spPr>
      </p:cxnSp>
      <p:cxnSp>
        <p:nvCxnSpPr>
          <p:cNvPr id="611" name="Google Shape;611;p309"/>
          <p:cNvCxnSpPr/>
          <p:nvPr/>
        </p:nvCxnSpPr>
        <p:spPr>
          <a:xfrm rot="10800000">
            <a:off x="5424612" y="3002356"/>
            <a:ext cx="271627" cy="209094"/>
          </a:xfrm>
          <a:prstGeom prst="straightConnector1">
            <a:avLst/>
          </a:prstGeom>
          <a:noFill/>
          <a:ln cap="flat" cmpd="sng" w="50800">
            <a:solidFill>
              <a:srgbClr val="002060"/>
            </a:solidFill>
            <a:prstDash val="solid"/>
            <a:round/>
            <a:headEnd len="sm" w="sm" type="none"/>
            <a:tailEnd len="sm" w="sm" type="none"/>
          </a:ln>
        </p:spPr>
      </p:cxnSp>
      <p:sp>
        <p:nvSpPr>
          <p:cNvPr id="612" name="Google Shape;612;p309"/>
          <p:cNvSpPr txBox="1"/>
          <p:nvPr/>
        </p:nvSpPr>
        <p:spPr>
          <a:xfrm>
            <a:off x="4931468" y="3217832"/>
            <a:ext cx="7138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6-3-2</a:t>
            </a:r>
            <a:endParaRPr/>
          </a:p>
        </p:txBody>
      </p:sp>
      <p:sp>
        <p:nvSpPr>
          <p:cNvPr id="613" name="Google Shape;613;p309"/>
          <p:cNvSpPr txBox="1"/>
          <p:nvPr/>
        </p:nvSpPr>
        <p:spPr>
          <a:xfrm>
            <a:off x="3809299" y="754772"/>
            <a:ext cx="31197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2</a:t>
            </a:r>
            <a:endParaRPr/>
          </a:p>
        </p:txBody>
      </p:sp>
      <p:sp>
        <p:nvSpPr>
          <p:cNvPr id="614" name="Google Shape;614;p309"/>
          <p:cNvSpPr/>
          <p:nvPr/>
        </p:nvSpPr>
        <p:spPr>
          <a:xfrm>
            <a:off x="3656768" y="606859"/>
            <a:ext cx="538592" cy="584440"/>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cxnSp>
        <p:nvCxnSpPr>
          <p:cNvPr id="615" name="Google Shape;615;p309"/>
          <p:cNvCxnSpPr>
            <a:endCxn id="614" idx="2"/>
          </p:cNvCxnSpPr>
          <p:nvPr/>
        </p:nvCxnSpPr>
        <p:spPr>
          <a:xfrm flipH="1" rot="10800000">
            <a:off x="2526368" y="899079"/>
            <a:ext cx="1130400" cy="4488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pic>
        <p:nvPicPr>
          <p:cNvPr id="616" name="Google Shape;616;p309"/>
          <p:cNvPicPr preferRelativeResize="0"/>
          <p:nvPr/>
        </p:nvPicPr>
        <p:blipFill rotWithShape="1">
          <a:blip r:embed="rId5">
            <a:alphaModFix/>
          </a:blip>
          <a:srcRect b="0" l="0" r="0" t="0"/>
          <a:stretch/>
        </p:blipFill>
        <p:spPr>
          <a:xfrm>
            <a:off x="4313358" y="-126502"/>
            <a:ext cx="589677" cy="1317801"/>
          </a:xfrm>
          <a:prstGeom prst="rect">
            <a:avLst/>
          </a:prstGeom>
          <a:noFill/>
          <a:ln>
            <a:noFill/>
          </a:ln>
        </p:spPr>
      </p:pic>
      <p:pic>
        <p:nvPicPr>
          <p:cNvPr id="617" name="Google Shape;617;p309"/>
          <p:cNvPicPr preferRelativeResize="0"/>
          <p:nvPr/>
        </p:nvPicPr>
        <p:blipFill rotWithShape="1">
          <a:blip r:embed="rId6">
            <a:alphaModFix/>
          </a:blip>
          <a:srcRect b="0" l="0" r="0" t="0"/>
          <a:stretch/>
        </p:blipFill>
        <p:spPr>
          <a:xfrm>
            <a:off x="2945798" y="3322818"/>
            <a:ext cx="1518612" cy="941924"/>
          </a:xfrm>
          <a:prstGeom prst="rect">
            <a:avLst/>
          </a:prstGeom>
          <a:noFill/>
          <a:ln>
            <a:noFill/>
          </a:ln>
        </p:spPr>
      </p:pic>
      <p:pic>
        <p:nvPicPr>
          <p:cNvPr id="618" name="Google Shape;618;p309"/>
          <p:cNvPicPr preferRelativeResize="0"/>
          <p:nvPr/>
        </p:nvPicPr>
        <p:blipFill rotWithShape="1">
          <a:blip r:embed="rId6">
            <a:alphaModFix/>
          </a:blip>
          <a:srcRect b="0" l="0" r="0" t="0"/>
          <a:stretch/>
        </p:blipFill>
        <p:spPr>
          <a:xfrm rot="10800000">
            <a:off x="9194706" y="3322501"/>
            <a:ext cx="1518612" cy="941924"/>
          </a:xfrm>
          <a:prstGeom prst="rect">
            <a:avLst/>
          </a:prstGeom>
          <a:noFill/>
          <a:ln>
            <a:noFill/>
          </a:ln>
        </p:spPr>
      </p:pic>
      <p:pic>
        <p:nvPicPr>
          <p:cNvPr id="619" name="Google Shape;619;p309"/>
          <p:cNvPicPr preferRelativeResize="0"/>
          <p:nvPr/>
        </p:nvPicPr>
        <p:blipFill rotWithShape="1">
          <a:blip r:embed="rId7">
            <a:alphaModFix/>
          </a:blip>
          <a:srcRect b="0" l="0" r="0" t="0"/>
          <a:stretch/>
        </p:blipFill>
        <p:spPr>
          <a:xfrm>
            <a:off x="4980231" y="3439422"/>
            <a:ext cx="3893611" cy="789184"/>
          </a:xfrm>
          <a:prstGeom prst="rect">
            <a:avLst/>
          </a:prstGeom>
          <a:noFill/>
          <a:ln>
            <a:noFill/>
          </a:ln>
        </p:spPr>
      </p:pic>
      <p:cxnSp>
        <p:nvCxnSpPr>
          <p:cNvPr id="620" name="Google Shape;620;p309"/>
          <p:cNvCxnSpPr>
            <a:endCxn id="621" idx="2"/>
          </p:cNvCxnSpPr>
          <p:nvPr/>
        </p:nvCxnSpPr>
        <p:spPr>
          <a:xfrm flipH="1" rot="10800000">
            <a:off x="2450266" y="3409094"/>
            <a:ext cx="2486400" cy="1809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621" name="Google Shape;621;p309"/>
          <p:cNvSpPr/>
          <p:nvPr/>
        </p:nvSpPr>
        <p:spPr>
          <a:xfrm>
            <a:off x="4936666" y="3116874"/>
            <a:ext cx="612523" cy="584440"/>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622" name="Google Shape;622;p309"/>
          <p:cNvSpPr txBox="1"/>
          <p:nvPr/>
        </p:nvSpPr>
        <p:spPr>
          <a:xfrm>
            <a:off x="9756439" y="3312912"/>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sp>
        <p:nvSpPr>
          <p:cNvPr id="623" name="Google Shape;623;p309"/>
          <p:cNvSpPr txBox="1"/>
          <p:nvPr/>
        </p:nvSpPr>
        <p:spPr>
          <a:xfrm>
            <a:off x="3698339" y="3297450"/>
            <a:ext cx="3496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a:t>
            </a:r>
            <a:endParaRPr/>
          </a:p>
        </p:txBody>
      </p:sp>
      <p:cxnSp>
        <p:nvCxnSpPr>
          <p:cNvPr id="624" name="Google Shape;624;p309"/>
          <p:cNvCxnSpPr/>
          <p:nvPr/>
        </p:nvCxnSpPr>
        <p:spPr>
          <a:xfrm flipH="1" rot="10800000">
            <a:off x="7229944" y="2599156"/>
            <a:ext cx="2493198" cy="10080"/>
          </a:xfrm>
          <a:prstGeom prst="straightConnector1">
            <a:avLst/>
          </a:prstGeom>
          <a:noFill/>
          <a:ln cap="flat" cmpd="sng" w="50800">
            <a:solidFill>
              <a:srgbClr val="002060"/>
            </a:solidFill>
            <a:prstDash val="solid"/>
            <a:round/>
            <a:headEnd len="sm" w="sm" type="none"/>
            <a:tailEnd len="sm" w="sm" type="none"/>
          </a:ln>
        </p:spPr>
      </p:cxnSp>
      <p:cxnSp>
        <p:nvCxnSpPr>
          <p:cNvPr id="625" name="Google Shape;625;p309"/>
          <p:cNvCxnSpPr/>
          <p:nvPr/>
        </p:nvCxnSpPr>
        <p:spPr>
          <a:xfrm flipH="1" rot="10800000">
            <a:off x="6036825" y="2824854"/>
            <a:ext cx="3760147" cy="13436"/>
          </a:xfrm>
          <a:prstGeom prst="straightConnector1">
            <a:avLst/>
          </a:prstGeom>
          <a:noFill/>
          <a:ln cap="flat" cmpd="sng" w="50800">
            <a:solidFill>
              <a:srgbClr val="002060"/>
            </a:solidFill>
            <a:prstDash val="solid"/>
            <a:round/>
            <a:headEnd len="sm" w="sm" type="none"/>
            <a:tailEnd len="sm" w="sm" type="none"/>
          </a:ln>
        </p:spPr>
      </p:cxnSp>
      <p:cxnSp>
        <p:nvCxnSpPr>
          <p:cNvPr id="626" name="Google Shape;626;p309"/>
          <p:cNvCxnSpPr>
            <a:endCxn id="576" idx="2"/>
          </p:cNvCxnSpPr>
          <p:nvPr/>
        </p:nvCxnSpPr>
        <p:spPr>
          <a:xfrm flipH="1" rot="10800000">
            <a:off x="4012013" y="5015701"/>
            <a:ext cx="3950400" cy="28500"/>
          </a:xfrm>
          <a:prstGeom prst="straightConnector1">
            <a:avLst/>
          </a:prstGeom>
          <a:noFill/>
          <a:ln cap="flat" cmpd="sng" w="50800">
            <a:solidFill>
              <a:srgbClr val="002060"/>
            </a:solidFill>
            <a:prstDash val="solid"/>
            <a:round/>
            <a:headEnd len="sm" w="sm" type="none"/>
            <a:tailEnd len="sm" w="sm" type="none"/>
          </a:ln>
        </p:spPr>
      </p:cxnSp>
      <p:cxnSp>
        <p:nvCxnSpPr>
          <p:cNvPr id="627" name="Google Shape;627;p309"/>
          <p:cNvCxnSpPr/>
          <p:nvPr/>
        </p:nvCxnSpPr>
        <p:spPr>
          <a:xfrm>
            <a:off x="3982253" y="4754444"/>
            <a:ext cx="2547094" cy="16952"/>
          </a:xfrm>
          <a:prstGeom prst="straightConnector1">
            <a:avLst/>
          </a:prstGeom>
          <a:noFill/>
          <a:ln cap="flat" cmpd="sng" w="50800">
            <a:solidFill>
              <a:srgbClr val="00206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310"/>
          <p:cNvPicPr preferRelativeResize="0"/>
          <p:nvPr/>
        </p:nvPicPr>
        <p:blipFill rotWithShape="1">
          <a:blip r:embed="rId3">
            <a:alphaModFix/>
          </a:blip>
          <a:srcRect b="0" l="0" r="0" t="0"/>
          <a:stretch/>
        </p:blipFill>
        <p:spPr>
          <a:xfrm rot="10800000">
            <a:off x="1910318" y="489857"/>
            <a:ext cx="10287000" cy="6139543"/>
          </a:xfrm>
          <a:prstGeom prst="rect">
            <a:avLst/>
          </a:prstGeom>
          <a:noFill/>
          <a:ln>
            <a:noFill/>
          </a:ln>
        </p:spPr>
      </p:pic>
      <p:sp>
        <p:nvSpPr>
          <p:cNvPr id="633" name="Google Shape;633;p310"/>
          <p:cNvSpPr txBox="1"/>
          <p:nvPr>
            <p:ph type="title"/>
          </p:nvPr>
        </p:nvSpPr>
        <p:spPr>
          <a:xfrm>
            <a:off x="5200998" y="107576"/>
            <a:ext cx="6254404" cy="63686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rPr b="1" lang="en-US" sz="3200">
                <a:solidFill>
                  <a:srgbClr val="7030A0"/>
                </a:solidFill>
              </a:rPr>
              <a:t>MARCAS DE CAMBIO DE CAMPO</a:t>
            </a:r>
            <a:endParaRPr/>
          </a:p>
        </p:txBody>
      </p:sp>
      <p:sp>
        <p:nvSpPr>
          <p:cNvPr id="634" name="Google Shape;634;p310"/>
          <p:cNvSpPr txBox="1"/>
          <p:nvPr>
            <p:ph idx="12" type="sldNum"/>
          </p:nvPr>
        </p:nvSpPr>
        <p:spPr>
          <a:xfrm>
            <a:off x="11636983" y="6306256"/>
            <a:ext cx="612686"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solidFill>
                  <a:schemeClr val="dk1"/>
                </a:solidFill>
              </a:rPr>
              <a:t>‹#›</a:t>
            </a:fld>
            <a:endParaRPr>
              <a:solidFill>
                <a:schemeClr val="dk1"/>
              </a:solidFill>
            </a:endParaRPr>
          </a:p>
        </p:txBody>
      </p:sp>
      <p:sp>
        <p:nvSpPr>
          <p:cNvPr id="635" name="Google Shape;635;p310"/>
          <p:cNvSpPr txBox="1"/>
          <p:nvPr/>
        </p:nvSpPr>
        <p:spPr>
          <a:xfrm>
            <a:off x="5664454" y="3119356"/>
            <a:ext cx="8493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6-3-2</a:t>
            </a:r>
            <a:endParaRPr/>
          </a:p>
        </p:txBody>
      </p:sp>
      <p:sp>
        <p:nvSpPr>
          <p:cNvPr id="636" name="Google Shape;636;p310"/>
          <p:cNvSpPr txBox="1"/>
          <p:nvPr/>
        </p:nvSpPr>
        <p:spPr>
          <a:xfrm>
            <a:off x="0" y="489857"/>
            <a:ext cx="2450239" cy="1947926"/>
          </a:xfrm>
          <a:prstGeom prst="rect">
            <a:avLst/>
          </a:prstGeom>
          <a:solidFill>
            <a:srgbClr val="FFF0CC"/>
          </a:solidFill>
          <a:ln>
            <a:noFill/>
          </a:ln>
        </p:spPr>
        <p:txBody>
          <a:bodyPr anchorCtr="0" anchor="b" bIns="45700" lIns="45700" spcFirstLastPara="1" rIns="45700" wrap="square" tIns="45700">
            <a:normAutofit/>
          </a:bodyPr>
          <a:lstStyle/>
          <a:p>
            <a:pPr indent="0" lvl="0" marL="0" marR="0" rtl="0" algn="l">
              <a:lnSpc>
                <a:spcPct val="100000"/>
              </a:lnSpc>
              <a:spcBef>
                <a:spcPts val="0"/>
              </a:spcBef>
              <a:spcAft>
                <a:spcPts val="0"/>
              </a:spcAft>
              <a:buClr>
                <a:schemeClr val="accent1"/>
              </a:buClr>
              <a:buSzPts val="1800"/>
              <a:buFont typeface="Calibri"/>
              <a:buNone/>
            </a:pPr>
            <a:r>
              <a:rPr b="0" i="1" lang="en-US" sz="2800" u="none" cap="none" strike="noStrike">
                <a:solidFill>
                  <a:srgbClr val="002060"/>
                </a:solidFill>
                <a:latin typeface="Calibri"/>
                <a:ea typeface="Calibri"/>
                <a:cs typeface="Calibri"/>
                <a:sym typeface="Calibri"/>
              </a:rPr>
              <a:t>-Colocar la pinza junto al número del servidor.</a:t>
            </a:r>
            <a:endParaRPr b="1" i="1" sz="2400" u="none" cap="none" strike="noStrike">
              <a:solidFill>
                <a:srgbClr val="002060"/>
              </a:solidFill>
              <a:latin typeface="Calibri"/>
              <a:ea typeface="Calibri"/>
              <a:cs typeface="Calibri"/>
              <a:sym typeface="Calibri"/>
            </a:endParaRPr>
          </a:p>
        </p:txBody>
      </p:sp>
      <p:pic>
        <p:nvPicPr>
          <p:cNvPr id="637" name="Google Shape;637;p310"/>
          <p:cNvPicPr preferRelativeResize="0"/>
          <p:nvPr/>
        </p:nvPicPr>
        <p:blipFill rotWithShape="1">
          <a:blip r:embed="rId4">
            <a:alphaModFix/>
          </a:blip>
          <a:srcRect b="0" l="0" r="0" t="0"/>
          <a:stretch/>
        </p:blipFill>
        <p:spPr>
          <a:xfrm>
            <a:off x="2504076" y="700301"/>
            <a:ext cx="8108965" cy="5686165"/>
          </a:xfrm>
          <a:prstGeom prst="rect">
            <a:avLst/>
          </a:prstGeom>
          <a:noFill/>
          <a:ln>
            <a:noFill/>
          </a:ln>
        </p:spPr>
      </p:pic>
      <p:sp>
        <p:nvSpPr>
          <p:cNvPr id="638" name="Google Shape;638;p310"/>
          <p:cNvSpPr txBox="1"/>
          <p:nvPr/>
        </p:nvSpPr>
        <p:spPr>
          <a:xfrm>
            <a:off x="9130759" y="5215956"/>
            <a:ext cx="2458803" cy="1152188"/>
          </a:xfrm>
          <a:prstGeom prst="rect">
            <a:avLst/>
          </a:prstGeom>
          <a:solidFill>
            <a:srgbClr val="FFF0CC"/>
          </a:solid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Clr>
                <a:srgbClr val="6FB7D7"/>
              </a:buClr>
              <a:buSzPts val="1980"/>
              <a:buFont typeface="Calibri"/>
              <a:buNone/>
            </a:pPr>
            <a:r>
              <a:rPr b="0" i="1" lang="en-US" sz="2800" u="none" cap="none" strike="noStrike">
                <a:solidFill>
                  <a:srgbClr val="595959"/>
                </a:solidFill>
                <a:latin typeface="Calibri"/>
                <a:ea typeface="Calibri"/>
                <a:cs typeface="Calibri"/>
                <a:sym typeface="Calibri"/>
              </a:rPr>
              <a:t>- El Clip hacia el lado contrario.</a:t>
            </a:r>
            <a:endParaRPr/>
          </a:p>
          <a:p>
            <a:pPr indent="-234270" lvl="0" marL="360000" marR="0" rtl="0" algn="l">
              <a:lnSpc>
                <a:spcPct val="100000"/>
              </a:lnSpc>
              <a:spcBef>
                <a:spcPts val="600"/>
              </a:spcBef>
              <a:spcAft>
                <a:spcPts val="600"/>
              </a:spcAft>
              <a:buClr>
                <a:srgbClr val="6FB7D7"/>
              </a:buClr>
              <a:buSzPts val="1980"/>
              <a:buFont typeface="Arial"/>
              <a:buNone/>
            </a:pPr>
            <a:r>
              <a:t/>
            </a:r>
            <a:endParaRPr b="0" i="0" sz="2000" u="none" cap="none" strike="noStrike">
              <a:solidFill>
                <a:srgbClr val="595959"/>
              </a:solidFill>
              <a:latin typeface="Calibri"/>
              <a:ea typeface="Calibri"/>
              <a:cs typeface="Calibri"/>
              <a:sym typeface="Calibri"/>
            </a:endParaRPr>
          </a:p>
        </p:txBody>
      </p:sp>
      <p:cxnSp>
        <p:nvCxnSpPr>
          <p:cNvPr id="639" name="Google Shape;639;p310"/>
          <p:cNvCxnSpPr>
            <a:stCxn id="638" idx="0"/>
          </p:cNvCxnSpPr>
          <p:nvPr/>
        </p:nvCxnSpPr>
        <p:spPr>
          <a:xfrm flipH="1" rot="10800000">
            <a:off x="10360161" y="3559656"/>
            <a:ext cx="577200" cy="16563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640" name="Google Shape;640;p310"/>
          <p:cNvCxnSpPr/>
          <p:nvPr/>
        </p:nvCxnSpPr>
        <p:spPr>
          <a:xfrm flipH="1" rot="10800000">
            <a:off x="2450239" y="228599"/>
            <a:ext cx="1492201" cy="814138"/>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pic>
        <p:nvPicPr>
          <p:cNvPr id="641" name="Google Shape;641;p310"/>
          <p:cNvPicPr preferRelativeResize="0"/>
          <p:nvPr/>
        </p:nvPicPr>
        <p:blipFill rotWithShape="1">
          <a:blip r:embed="rId5">
            <a:alphaModFix/>
          </a:blip>
          <a:srcRect b="0" l="0" r="0" t="0"/>
          <a:stretch/>
        </p:blipFill>
        <p:spPr>
          <a:xfrm>
            <a:off x="3942440" y="117839"/>
            <a:ext cx="589677" cy="1317801"/>
          </a:xfrm>
          <a:prstGeom prst="rect">
            <a:avLst/>
          </a:prstGeom>
          <a:noFill/>
          <a:ln>
            <a:noFill/>
          </a:ln>
        </p:spPr>
      </p:pic>
      <p:sp>
        <p:nvSpPr>
          <p:cNvPr id="642" name="Google Shape;642;p310"/>
          <p:cNvSpPr/>
          <p:nvPr/>
        </p:nvSpPr>
        <p:spPr>
          <a:xfrm>
            <a:off x="3369522" y="602329"/>
            <a:ext cx="538592" cy="584440"/>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cxnSp>
        <p:nvCxnSpPr>
          <p:cNvPr id="643" name="Google Shape;643;p310"/>
          <p:cNvCxnSpPr/>
          <p:nvPr/>
        </p:nvCxnSpPr>
        <p:spPr>
          <a:xfrm>
            <a:off x="8710683" y="4360276"/>
            <a:ext cx="0" cy="289440"/>
          </a:xfrm>
          <a:prstGeom prst="straightConnector1">
            <a:avLst/>
          </a:prstGeom>
          <a:noFill/>
          <a:ln cap="flat" cmpd="sng" w="50800">
            <a:solidFill>
              <a:srgbClr val="002060"/>
            </a:solidFill>
            <a:prstDash val="solid"/>
            <a:round/>
            <a:headEnd len="sm" w="sm" type="none"/>
            <a:tailEnd len="sm" w="sm" type="none"/>
          </a:ln>
        </p:spPr>
      </p:cxnSp>
      <p:pic>
        <p:nvPicPr>
          <p:cNvPr id="644" name="Google Shape;644;p310"/>
          <p:cNvPicPr preferRelativeResize="0"/>
          <p:nvPr/>
        </p:nvPicPr>
        <p:blipFill rotWithShape="1">
          <a:blip r:embed="rId6">
            <a:alphaModFix/>
          </a:blip>
          <a:srcRect b="0" l="0" r="0" t="0"/>
          <a:stretch/>
        </p:blipFill>
        <p:spPr>
          <a:xfrm>
            <a:off x="2641775" y="3298616"/>
            <a:ext cx="1622491" cy="1006355"/>
          </a:xfrm>
          <a:prstGeom prst="rect">
            <a:avLst/>
          </a:prstGeom>
          <a:noFill/>
          <a:ln>
            <a:noFill/>
          </a:ln>
        </p:spPr>
      </p:pic>
      <p:pic>
        <p:nvPicPr>
          <p:cNvPr id="645" name="Google Shape;645;p310"/>
          <p:cNvPicPr preferRelativeResize="0"/>
          <p:nvPr/>
        </p:nvPicPr>
        <p:blipFill rotWithShape="1">
          <a:blip r:embed="rId6">
            <a:alphaModFix/>
          </a:blip>
          <a:srcRect b="0" l="0" r="0" t="0"/>
          <a:stretch/>
        </p:blipFill>
        <p:spPr>
          <a:xfrm rot="10800000">
            <a:off x="8990840" y="3328824"/>
            <a:ext cx="1622491" cy="1006355"/>
          </a:xfrm>
          <a:prstGeom prst="rect">
            <a:avLst/>
          </a:prstGeom>
          <a:noFill/>
          <a:ln>
            <a:noFill/>
          </a:ln>
        </p:spPr>
      </p:pic>
      <p:pic>
        <p:nvPicPr>
          <p:cNvPr id="646" name="Google Shape;646;p310"/>
          <p:cNvPicPr preferRelativeResize="0"/>
          <p:nvPr/>
        </p:nvPicPr>
        <p:blipFill rotWithShape="1">
          <a:blip r:embed="rId7">
            <a:alphaModFix/>
          </a:blip>
          <a:srcRect b="0" l="0" r="0" t="0"/>
          <a:stretch/>
        </p:blipFill>
        <p:spPr>
          <a:xfrm>
            <a:off x="4871745" y="3423924"/>
            <a:ext cx="3893611" cy="789184"/>
          </a:xfrm>
          <a:prstGeom prst="rect">
            <a:avLst/>
          </a:prstGeom>
          <a:noFill/>
          <a:ln>
            <a:noFill/>
          </a:ln>
        </p:spPr>
      </p:pic>
      <p:sp>
        <p:nvSpPr>
          <p:cNvPr id="647" name="Google Shape;647;p310"/>
          <p:cNvSpPr txBox="1"/>
          <p:nvPr/>
        </p:nvSpPr>
        <p:spPr>
          <a:xfrm>
            <a:off x="9534271" y="3328822"/>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sp>
        <p:nvSpPr>
          <p:cNvPr id="648" name="Google Shape;648;p310"/>
          <p:cNvSpPr txBox="1"/>
          <p:nvPr/>
        </p:nvSpPr>
        <p:spPr>
          <a:xfrm>
            <a:off x="3431683" y="3298615"/>
            <a:ext cx="41612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a:t>
            </a:r>
            <a:endParaRPr/>
          </a:p>
        </p:txBody>
      </p:sp>
      <p:cxnSp>
        <p:nvCxnSpPr>
          <p:cNvPr id="649" name="Google Shape;649;p310"/>
          <p:cNvCxnSpPr/>
          <p:nvPr/>
        </p:nvCxnSpPr>
        <p:spPr>
          <a:xfrm flipH="1" rot="10800000">
            <a:off x="7033996" y="2566498"/>
            <a:ext cx="2493198" cy="10080"/>
          </a:xfrm>
          <a:prstGeom prst="straightConnector1">
            <a:avLst/>
          </a:prstGeom>
          <a:noFill/>
          <a:ln cap="flat" cmpd="sng" w="50800">
            <a:solidFill>
              <a:srgbClr val="002060"/>
            </a:solidFill>
            <a:prstDash val="solid"/>
            <a:round/>
            <a:headEnd len="sm" w="sm" type="none"/>
            <a:tailEnd len="sm" w="sm" type="none"/>
          </a:ln>
        </p:spPr>
      </p:cxnSp>
      <p:cxnSp>
        <p:nvCxnSpPr>
          <p:cNvPr id="650" name="Google Shape;650;p310"/>
          <p:cNvCxnSpPr/>
          <p:nvPr/>
        </p:nvCxnSpPr>
        <p:spPr>
          <a:xfrm>
            <a:off x="5831719" y="2822716"/>
            <a:ext cx="3702552" cy="1337"/>
          </a:xfrm>
          <a:prstGeom prst="straightConnector1">
            <a:avLst/>
          </a:prstGeom>
          <a:noFill/>
          <a:ln cap="flat" cmpd="sng" w="50800">
            <a:solidFill>
              <a:srgbClr val="002060"/>
            </a:solidFill>
            <a:prstDash val="solid"/>
            <a:round/>
            <a:headEnd len="sm" w="sm" type="none"/>
            <a:tailEnd len="sm" w="sm" type="none"/>
          </a:ln>
        </p:spPr>
      </p:cxnSp>
      <p:cxnSp>
        <p:nvCxnSpPr>
          <p:cNvPr id="651" name="Google Shape;651;p310"/>
          <p:cNvCxnSpPr/>
          <p:nvPr/>
        </p:nvCxnSpPr>
        <p:spPr>
          <a:xfrm>
            <a:off x="3687805" y="5045235"/>
            <a:ext cx="4074031" cy="0"/>
          </a:xfrm>
          <a:prstGeom prst="straightConnector1">
            <a:avLst/>
          </a:prstGeom>
          <a:noFill/>
          <a:ln cap="flat" cmpd="sng" w="50800">
            <a:solidFill>
              <a:srgbClr val="002060"/>
            </a:solidFill>
            <a:prstDash val="solid"/>
            <a:round/>
            <a:headEnd len="sm" w="sm" type="none"/>
            <a:tailEnd len="sm" w="sm" type="none"/>
          </a:ln>
        </p:spPr>
      </p:cxnSp>
      <p:cxnSp>
        <p:nvCxnSpPr>
          <p:cNvPr id="652" name="Google Shape;652;p310"/>
          <p:cNvCxnSpPr/>
          <p:nvPr/>
        </p:nvCxnSpPr>
        <p:spPr>
          <a:xfrm flipH="1" rot="10800000">
            <a:off x="3717963" y="4802899"/>
            <a:ext cx="2493198" cy="10080"/>
          </a:xfrm>
          <a:prstGeom prst="straightConnector1">
            <a:avLst/>
          </a:prstGeom>
          <a:noFill/>
          <a:ln cap="flat" cmpd="sng" w="50800">
            <a:solidFill>
              <a:srgbClr val="00206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11"/>
          <p:cNvSpPr txBox="1"/>
          <p:nvPr>
            <p:ph idx="12" type="sldNum"/>
          </p:nvPr>
        </p:nvSpPr>
        <p:spPr>
          <a:xfrm>
            <a:off x="11238655"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658" name="Google Shape;658;p311"/>
          <p:cNvSpPr txBox="1"/>
          <p:nvPr/>
        </p:nvSpPr>
        <p:spPr>
          <a:xfrm>
            <a:off x="4170680" y="0"/>
            <a:ext cx="432308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Al finalizar el partido</a:t>
            </a:r>
            <a:endParaRPr b="0" i="0" sz="3600" u="none" cap="none" strike="noStrike">
              <a:solidFill>
                <a:srgbClr val="000000"/>
              </a:solidFill>
              <a:latin typeface="Arial"/>
              <a:ea typeface="Arial"/>
              <a:cs typeface="Arial"/>
              <a:sym typeface="Arial"/>
            </a:endParaRPr>
          </a:p>
        </p:txBody>
      </p:sp>
      <p:sp>
        <p:nvSpPr>
          <p:cNvPr id="659" name="Google Shape;659;p311"/>
          <p:cNvSpPr txBox="1"/>
          <p:nvPr/>
        </p:nvSpPr>
        <p:spPr>
          <a:xfrm>
            <a:off x="22964" y="646331"/>
            <a:ext cx="4821180" cy="5570715"/>
          </a:xfrm>
          <a:prstGeom prst="rect">
            <a:avLst/>
          </a:prstGeom>
          <a:noFill/>
          <a:ln>
            <a:noFill/>
          </a:ln>
        </p:spPr>
        <p:txBody>
          <a:bodyPr anchorCtr="0" anchor="t" bIns="45700" lIns="45700" spcFirstLastPara="1" rIns="45700" wrap="square" tIns="45700">
            <a:spAutoFit/>
          </a:bodyPr>
          <a:lstStyle/>
          <a:p>
            <a:pPr indent="-279400" lvl="0" marL="252000" marR="0" rtl="0" algn="l">
              <a:lnSpc>
                <a:spcPct val="100000"/>
              </a:lnSpc>
              <a:spcBef>
                <a:spcPts val="0"/>
              </a:spcBef>
              <a:spcAft>
                <a:spcPts val="0"/>
              </a:spcAft>
              <a:buClr>
                <a:srgbClr val="18579B"/>
              </a:buClr>
              <a:buSzPts val="4400"/>
              <a:buFont typeface="Arial"/>
              <a:buChar char="•"/>
            </a:pPr>
            <a:r>
              <a:rPr b="0" i="0" lang="en-US" sz="2800" u="none" cap="none" strike="noStrike">
                <a:solidFill>
                  <a:srgbClr val="18579B"/>
                </a:solidFill>
                <a:latin typeface="Calibri"/>
                <a:ea typeface="Calibri"/>
                <a:cs typeface="Calibri"/>
                <a:sym typeface="Calibri"/>
              </a:rPr>
              <a:t>Anuncie: "Punto, Juego, Partido, 11-5“.</a:t>
            </a:r>
            <a:endParaRPr/>
          </a:p>
          <a:p>
            <a:pPr indent="-252000" lvl="0" marL="252000" marR="0" rtl="0" algn="l">
              <a:lnSpc>
                <a:spcPct val="100000"/>
              </a:lnSpc>
              <a:spcBef>
                <a:spcPts val="600"/>
              </a:spcBef>
              <a:spcAft>
                <a:spcPts val="0"/>
              </a:spcAft>
              <a:buClr>
                <a:srgbClr val="18579B"/>
              </a:buClr>
              <a:buSzPts val="3600"/>
              <a:buFont typeface="Arial"/>
              <a:buChar char="•"/>
            </a:pPr>
            <a:r>
              <a:rPr b="0" i="0" lang="en-US" sz="2800" u="none" cap="none" strike="noStrike">
                <a:solidFill>
                  <a:srgbClr val="18579B"/>
                </a:solidFill>
                <a:latin typeface="Calibri"/>
                <a:ea typeface="Calibri"/>
                <a:cs typeface="Calibri"/>
                <a:sym typeface="Calibri"/>
              </a:rPr>
              <a:t>Dé las gracias a los jueces de línea y despídalos (si los hay).</a:t>
            </a:r>
            <a:endParaRPr b="0" i="0" sz="2800" u="none" cap="none" strike="noStrike">
              <a:solidFill>
                <a:srgbClr val="18579B"/>
              </a:solidFill>
              <a:latin typeface="Calibri"/>
              <a:ea typeface="Calibri"/>
              <a:cs typeface="Calibri"/>
              <a:sym typeface="Calibri"/>
            </a:endParaRPr>
          </a:p>
          <a:p>
            <a:pPr indent="-252000" lvl="0" marL="252000" marR="0" rtl="0" algn="l">
              <a:lnSpc>
                <a:spcPct val="100000"/>
              </a:lnSpc>
              <a:spcBef>
                <a:spcPts val="600"/>
              </a:spcBef>
              <a:spcAft>
                <a:spcPts val="0"/>
              </a:spcAft>
              <a:buClr>
                <a:srgbClr val="FF0000"/>
              </a:buClr>
              <a:buSzPts val="3600"/>
              <a:buFont typeface="Arial"/>
              <a:buChar char="•"/>
            </a:pPr>
            <a:r>
              <a:rPr b="0" i="0" lang="en-US" sz="2800" u="none" cap="none" strike="noStrike">
                <a:solidFill>
                  <a:srgbClr val="7030A0"/>
                </a:solidFill>
                <a:latin typeface="Calibri"/>
                <a:ea typeface="Calibri"/>
                <a:cs typeface="Calibri"/>
                <a:sym typeface="Calibri"/>
              </a:rPr>
              <a:t>Orientar la hoja de puntuación con los nombres de los equipos ganadores colocados hacia arriba.</a:t>
            </a:r>
            <a:endParaRPr/>
          </a:p>
          <a:p>
            <a:pPr indent="-252000" lvl="0" marL="252000" marR="0" rtl="0" algn="l">
              <a:lnSpc>
                <a:spcPct val="100000"/>
              </a:lnSpc>
              <a:spcBef>
                <a:spcPts val="600"/>
              </a:spcBef>
              <a:spcAft>
                <a:spcPts val="600"/>
              </a:spcAft>
              <a:buClr>
                <a:srgbClr val="FF0000"/>
              </a:buClr>
              <a:buSzPts val="3600"/>
              <a:buFont typeface="Arial"/>
              <a:buChar char="•"/>
            </a:pPr>
            <a:r>
              <a:rPr b="0" i="0" lang="en-US" sz="2800" u="none" cap="none" strike="noStrike">
                <a:solidFill>
                  <a:srgbClr val="7030A0"/>
                </a:solidFill>
                <a:latin typeface="Calibri"/>
                <a:ea typeface="Calibri"/>
                <a:cs typeface="Calibri"/>
                <a:sym typeface="Calibri"/>
              </a:rPr>
              <a:t>NO dibuje la línea en los puntos no utilizados del último juego o las casillas de tiempo muerto.</a:t>
            </a:r>
            <a:endParaRPr/>
          </a:p>
        </p:txBody>
      </p:sp>
      <p:sp>
        <p:nvSpPr>
          <p:cNvPr id="660" name="Google Shape;660;p311"/>
          <p:cNvSpPr txBox="1"/>
          <p:nvPr/>
        </p:nvSpPr>
        <p:spPr>
          <a:xfrm>
            <a:off x="5699760" y="784210"/>
            <a:ext cx="6135733" cy="3693278"/>
          </a:xfrm>
          <a:prstGeom prst="rect">
            <a:avLst/>
          </a:prstGeom>
          <a:noFill/>
          <a:ln>
            <a:noFill/>
          </a:ln>
        </p:spPr>
        <p:txBody>
          <a:bodyPr anchorCtr="0" anchor="t" bIns="45700" lIns="45700" spcFirstLastPara="1" rIns="45700" wrap="square" tIns="45700">
            <a:spAutoFit/>
          </a:bodyPr>
          <a:lstStyle/>
          <a:p>
            <a:pPr indent="-360000" lvl="0" marL="360000" marR="0" rtl="0" algn="l">
              <a:lnSpc>
                <a:spcPct val="100000"/>
              </a:lnSpc>
              <a:spcBef>
                <a:spcPts val="0"/>
              </a:spcBef>
              <a:spcAft>
                <a:spcPts val="0"/>
              </a:spcAft>
              <a:buClr>
                <a:srgbClr val="18579B"/>
              </a:buClr>
              <a:buSzPts val="3600"/>
              <a:buFont typeface="Arial"/>
              <a:buChar char="•"/>
            </a:pPr>
            <a:r>
              <a:rPr b="0" i="1" lang="en-US" sz="2800" u="none" cap="none" strike="noStrike">
                <a:solidFill>
                  <a:srgbClr val="18579B"/>
                </a:solidFill>
                <a:latin typeface="Calibri"/>
                <a:ea typeface="Calibri"/>
                <a:cs typeface="Calibri"/>
                <a:sym typeface="Calibri"/>
              </a:rPr>
              <a:t>Oriente la hoja de puntuación en la tablilla para que los nombres de los ganadores estén en la parte superior y el clip de la tablilla esté en el lado que prefiera el organizador (si no, a la izquierda).</a:t>
            </a:r>
            <a:endParaRPr b="0" i="0" sz="2800" u="none" cap="none" strike="noStrike">
              <a:solidFill>
                <a:srgbClr val="000000"/>
              </a:solidFill>
              <a:latin typeface="Calibri"/>
              <a:ea typeface="Calibri"/>
              <a:cs typeface="Calibri"/>
              <a:sym typeface="Calibri"/>
            </a:endParaRPr>
          </a:p>
          <a:p>
            <a:pPr indent="-360000" lvl="0" marL="360000" marR="0" rtl="0" algn="l">
              <a:lnSpc>
                <a:spcPct val="100000"/>
              </a:lnSpc>
              <a:spcBef>
                <a:spcPts val="600"/>
              </a:spcBef>
              <a:spcAft>
                <a:spcPts val="600"/>
              </a:spcAft>
              <a:buClr>
                <a:srgbClr val="18579B"/>
              </a:buClr>
              <a:buSzPts val="3600"/>
              <a:buFont typeface="Arial"/>
              <a:buChar char="•"/>
            </a:pPr>
            <a:r>
              <a:rPr b="0" i="0" lang="en-US" sz="2800" u="none" cap="none" strike="noStrike">
                <a:solidFill>
                  <a:srgbClr val="7030A0"/>
                </a:solidFill>
                <a:latin typeface="Calibri"/>
                <a:ea typeface="Calibri"/>
                <a:cs typeface="Calibri"/>
                <a:sym typeface="Calibri"/>
              </a:rPr>
              <a:t>Devuelva rápidamente la hoja de puntuación al escritorio del árbitro.</a:t>
            </a:r>
            <a:endParaRPr b="0" i="0" sz="2800" u="none" cap="none" strike="noStrike">
              <a:solidFill>
                <a:srgbClr val="7030A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312"/>
          <p:cNvPicPr preferRelativeResize="0"/>
          <p:nvPr/>
        </p:nvPicPr>
        <p:blipFill rotWithShape="1">
          <a:blip r:embed="rId3">
            <a:alphaModFix/>
          </a:blip>
          <a:srcRect b="0" l="0" r="0" t="0"/>
          <a:stretch/>
        </p:blipFill>
        <p:spPr>
          <a:xfrm>
            <a:off x="1230087" y="489857"/>
            <a:ext cx="10287000" cy="6139543"/>
          </a:xfrm>
          <a:prstGeom prst="rect">
            <a:avLst/>
          </a:prstGeom>
          <a:noFill/>
          <a:ln>
            <a:noFill/>
          </a:ln>
        </p:spPr>
      </p:pic>
      <p:pic>
        <p:nvPicPr>
          <p:cNvPr id="666" name="Google Shape;666;p312"/>
          <p:cNvPicPr preferRelativeResize="0"/>
          <p:nvPr/>
        </p:nvPicPr>
        <p:blipFill rotWithShape="1">
          <a:blip r:embed="rId4">
            <a:alphaModFix/>
          </a:blip>
          <a:srcRect b="0" l="0" r="0" t="0"/>
          <a:stretch/>
        </p:blipFill>
        <p:spPr>
          <a:xfrm>
            <a:off x="2293300" y="762472"/>
            <a:ext cx="8448205" cy="5683579"/>
          </a:xfrm>
          <a:prstGeom prst="rect">
            <a:avLst/>
          </a:prstGeom>
          <a:noFill/>
          <a:ln>
            <a:noFill/>
          </a:ln>
        </p:spPr>
      </p:pic>
      <p:pic>
        <p:nvPicPr>
          <p:cNvPr id="667" name="Google Shape;667;p312"/>
          <p:cNvPicPr preferRelativeResize="0"/>
          <p:nvPr/>
        </p:nvPicPr>
        <p:blipFill rotWithShape="1">
          <a:blip r:embed="rId5">
            <a:alphaModFix/>
          </a:blip>
          <a:srcRect b="0" l="0" r="0" t="0"/>
          <a:stretch/>
        </p:blipFill>
        <p:spPr>
          <a:xfrm>
            <a:off x="4980231" y="3501414"/>
            <a:ext cx="3893611" cy="708597"/>
          </a:xfrm>
          <a:prstGeom prst="rect">
            <a:avLst/>
          </a:prstGeom>
          <a:noFill/>
          <a:ln>
            <a:noFill/>
          </a:ln>
        </p:spPr>
      </p:pic>
      <p:sp>
        <p:nvSpPr>
          <p:cNvPr id="668" name="Google Shape;668;p312"/>
          <p:cNvSpPr txBox="1"/>
          <p:nvPr>
            <p:ph idx="12" type="sldNum"/>
          </p:nvPr>
        </p:nvSpPr>
        <p:spPr>
          <a:xfrm>
            <a:off x="11579314" y="631062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669" name="Google Shape;669;p312"/>
          <p:cNvSpPr txBox="1"/>
          <p:nvPr/>
        </p:nvSpPr>
        <p:spPr>
          <a:xfrm>
            <a:off x="3820714" y="16688"/>
            <a:ext cx="5660572"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800"/>
              <a:buFont typeface="Calibri"/>
              <a:buNone/>
            </a:pPr>
            <a:r>
              <a:rPr b="1" i="1" lang="en-US" sz="3600" u="none" cap="none" strike="noStrike">
                <a:solidFill>
                  <a:srgbClr val="18579B"/>
                </a:solidFill>
                <a:latin typeface="Calibri"/>
                <a:ea typeface="Calibri"/>
                <a:cs typeface="Calibri"/>
                <a:sym typeface="Calibri"/>
              </a:rPr>
              <a:t>Al finalizar el Partido (cont)</a:t>
            </a:r>
            <a:endParaRPr b="0" i="0" sz="3600" u="none" cap="none" strike="noStrike">
              <a:solidFill>
                <a:srgbClr val="7030A0"/>
              </a:solidFill>
              <a:latin typeface="Calibri"/>
              <a:ea typeface="Calibri"/>
              <a:cs typeface="Calibri"/>
              <a:sym typeface="Calibri"/>
            </a:endParaRPr>
          </a:p>
        </p:txBody>
      </p:sp>
      <p:sp>
        <p:nvSpPr>
          <p:cNvPr id="670" name="Google Shape;670;p312"/>
          <p:cNvSpPr/>
          <p:nvPr/>
        </p:nvSpPr>
        <p:spPr>
          <a:xfrm>
            <a:off x="3068383" y="795868"/>
            <a:ext cx="4422034" cy="1425566"/>
          </a:xfrm>
          <a:prstGeom prst="ellips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71" name="Google Shape;671;p312"/>
          <p:cNvSpPr txBox="1"/>
          <p:nvPr/>
        </p:nvSpPr>
        <p:spPr>
          <a:xfrm>
            <a:off x="4397949" y="795868"/>
            <a:ext cx="18129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GANADORES</a:t>
            </a:r>
            <a:endParaRPr/>
          </a:p>
        </p:txBody>
      </p:sp>
      <p:sp>
        <p:nvSpPr>
          <p:cNvPr id="672" name="Google Shape;672;p312"/>
          <p:cNvSpPr txBox="1"/>
          <p:nvPr/>
        </p:nvSpPr>
        <p:spPr>
          <a:xfrm>
            <a:off x="8089124" y="3628069"/>
            <a:ext cx="10517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CG       </a:t>
            </a:r>
            <a:endParaRPr/>
          </a:p>
        </p:txBody>
      </p:sp>
      <p:sp>
        <p:nvSpPr>
          <p:cNvPr id="673" name="Google Shape;673;p312"/>
          <p:cNvSpPr/>
          <p:nvPr/>
        </p:nvSpPr>
        <p:spPr>
          <a:xfrm>
            <a:off x="7946640" y="3496590"/>
            <a:ext cx="920754" cy="579447"/>
          </a:xfrm>
          <a:prstGeom prst="ellips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74" name="Google Shape;674;p312"/>
          <p:cNvSpPr txBox="1"/>
          <p:nvPr/>
        </p:nvSpPr>
        <p:spPr>
          <a:xfrm>
            <a:off x="5211441" y="3565969"/>
            <a:ext cx="227897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11-6    7-11    11-5        </a:t>
            </a:r>
            <a:endParaRPr/>
          </a:p>
        </p:txBody>
      </p:sp>
      <p:sp>
        <p:nvSpPr>
          <p:cNvPr id="675" name="Google Shape;675;p312"/>
          <p:cNvSpPr txBox="1"/>
          <p:nvPr/>
        </p:nvSpPr>
        <p:spPr>
          <a:xfrm>
            <a:off x="18338" y="127342"/>
            <a:ext cx="3440142" cy="1938992"/>
          </a:xfrm>
          <a:prstGeom prst="rect">
            <a:avLst/>
          </a:prstGeom>
          <a:solidFill>
            <a:srgbClr val="E9FDBF"/>
          </a:solidFill>
          <a:ln>
            <a:noFill/>
          </a:ln>
        </p:spPr>
        <p:txBody>
          <a:bodyPr anchorCtr="0" anchor="t" bIns="45700" lIns="91425" spcFirstLastPara="1" rIns="91425" wrap="square" tIns="45700">
            <a:spAutoFit/>
          </a:bodyPr>
          <a:lstStyle/>
          <a:p>
            <a:pPr indent="0" lvl="0" marL="84138" marR="0" rtl="0" algn="l">
              <a:lnSpc>
                <a:spcPct val="100000"/>
              </a:lnSpc>
              <a:spcBef>
                <a:spcPts val="0"/>
              </a:spcBef>
              <a:spcAft>
                <a:spcPts val="0"/>
              </a:spcAft>
              <a:buNone/>
            </a:pPr>
            <a:r>
              <a:rPr b="0" i="0" lang="en-US" sz="2400" u="none" cap="none" strike="noStrike">
                <a:solidFill>
                  <a:srgbClr val="7030A0"/>
                </a:solidFill>
                <a:latin typeface="Calibri"/>
                <a:ea typeface="Calibri"/>
                <a:cs typeface="Calibri"/>
                <a:sym typeface="Calibri"/>
              </a:rPr>
              <a:t>-Hacer un círculo a los nombres del equipo ganador y escribir "GANADORES" dentro del círculo.</a:t>
            </a:r>
            <a:endParaRPr b="0" i="0" sz="2400" u="none" cap="none" strike="noStrike">
              <a:solidFill>
                <a:srgbClr val="7030A0"/>
              </a:solidFill>
              <a:latin typeface="Arial"/>
              <a:ea typeface="Arial"/>
              <a:cs typeface="Arial"/>
              <a:sym typeface="Arial"/>
            </a:endParaRPr>
          </a:p>
        </p:txBody>
      </p:sp>
      <p:cxnSp>
        <p:nvCxnSpPr>
          <p:cNvPr id="676" name="Google Shape;676;p312"/>
          <p:cNvCxnSpPr/>
          <p:nvPr/>
        </p:nvCxnSpPr>
        <p:spPr>
          <a:xfrm>
            <a:off x="5304429" y="3013067"/>
            <a:ext cx="352527" cy="275565"/>
          </a:xfrm>
          <a:prstGeom prst="straightConnector1">
            <a:avLst/>
          </a:prstGeom>
          <a:noFill/>
          <a:ln cap="flat" cmpd="sng" w="50800">
            <a:solidFill>
              <a:srgbClr val="002060"/>
            </a:solidFill>
            <a:prstDash val="solid"/>
            <a:round/>
            <a:headEnd len="sm" w="sm" type="none"/>
            <a:tailEnd len="sm" w="sm" type="none"/>
          </a:ln>
        </p:spPr>
      </p:cxnSp>
      <p:cxnSp>
        <p:nvCxnSpPr>
          <p:cNvPr id="677" name="Google Shape;677;p312"/>
          <p:cNvCxnSpPr/>
          <p:nvPr/>
        </p:nvCxnSpPr>
        <p:spPr>
          <a:xfrm>
            <a:off x="5641692" y="3019821"/>
            <a:ext cx="352527" cy="275565"/>
          </a:xfrm>
          <a:prstGeom prst="straightConnector1">
            <a:avLst/>
          </a:prstGeom>
          <a:noFill/>
          <a:ln cap="flat" cmpd="sng" w="50800">
            <a:solidFill>
              <a:srgbClr val="002060"/>
            </a:solidFill>
            <a:prstDash val="solid"/>
            <a:round/>
            <a:headEnd len="sm" w="sm" type="none"/>
            <a:tailEnd len="sm" w="sm" type="none"/>
          </a:ln>
        </p:spPr>
      </p:cxnSp>
      <p:cxnSp>
        <p:nvCxnSpPr>
          <p:cNvPr id="678" name="Google Shape;678;p312"/>
          <p:cNvCxnSpPr/>
          <p:nvPr/>
        </p:nvCxnSpPr>
        <p:spPr>
          <a:xfrm flipH="1">
            <a:off x="5989022" y="3048164"/>
            <a:ext cx="329338" cy="247222"/>
          </a:xfrm>
          <a:prstGeom prst="straightConnector1">
            <a:avLst/>
          </a:prstGeom>
          <a:noFill/>
          <a:ln cap="flat" cmpd="sng" w="50800">
            <a:solidFill>
              <a:srgbClr val="002060"/>
            </a:solidFill>
            <a:prstDash val="solid"/>
            <a:round/>
            <a:headEnd len="sm" w="sm" type="none"/>
            <a:tailEnd len="sm" w="sm" type="none"/>
          </a:ln>
        </p:spPr>
      </p:cxnSp>
      <p:cxnSp>
        <p:nvCxnSpPr>
          <p:cNvPr id="679" name="Google Shape;679;p312"/>
          <p:cNvCxnSpPr/>
          <p:nvPr/>
        </p:nvCxnSpPr>
        <p:spPr>
          <a:xfrm flipH="1">
            <a:off x="6249822" y="3073999"/>
            <a:ext cx="329338" cy="247222"/>
          </a:xfrm>
          <a:prstGeom prst="straightConnector1">
            <a:avLst/>
          </a:prstGeom>
          <a:noFill/>
          <a:ln cap="flat" cmpd="sng" w="50800">
            <a:solidFill>
              <a:srgbClr val="002060"/>
            </a:solidFill>
            <a:prstDash val="solid"/>
            <a:round/>
            <a:headEnd len="sm" w="sm" type="none"/>
            <a:tailEnd len="sm" w="sm" type="none"/>
          </a:ln>
        </p:spPr>
      </p:cxnSp>
      <p:cxnSp>
        <p:nvCxnSpPr>
          <p:cNvPr id="680" name="Google Shape;680;p312"/>
          <p:cNvCxnSpPr/>
          <p:nvPr/>
        </p:nvCxnSpPr>
        <p:spPr>
          <a:xfrm flipH="1">
            <a:off x="6573963" y="3022330"/>
            <a:ext cx="329338" cy="247222"/>
          </a:xfrm>
          <a:prstGeom prst="straightConnector1">
            <a:avLst/>
          </a:prstGeom>
          <a:noFill/>
          <a:ln cap="flat" cmpd="sng" w="50800">
            <a:solidFill>
              <a:srgbClr val="002060"/>
            </a:solidFill>
            <a:prstDash val="solid"/>
            <a:round/>
            <a:headEnd len="sm" w="sm" type="none"/>
            <a:tailEnd len="sm" w="sm" type="none"/>
          </a:ln>
        </p:spPr>
      </p:cxnSp>
      <p:cxnSp>
        <p:nvCxnSpPr>
          <p:cNvPr id="681" name="Google Shape;681;p312"/>
          <p:cNvCxnSpPr/>
          <p:nvPr/>
        </p:nvCxnSpPr>
        <p:spPr>
          <a:xfrm>
            <a:off x="6004286" y="3059684"/>
            <a:ext cx="0" cy="226250"/>
          </a:xfrm>
          <a:prstGeom prst="straightConnector1">
            <a:avLst/>
          </a:prstGeom>
          <a:noFill/>
          <a:ln cap="flat" cmpd="sng" w="50800">
            <a:solidFill>
              <a:srgbClr val="002060"/>
            </a:solidFill>
            <a:prstDash val="solid"/>
            <a:round/>
            <a:headEnd len="sm" w="sm" type="none"/>
            <a:tailEnd len="sm" w="sm" type="none"/>
          </a:ln>
        </p:spPr>
      </p:cxnSp>
      <p:cxnSp>
        <p:nvCxnSpPr>
          <p:cNvPr id="682" name="Google Shape;682;p312"/>
          <p:cNvCxnSpPr/>
          <p:nvPr/>
        </p:nvCxnSpPr>
        <p:spPr>
          <a:xfrm>
            <a:off x="8146778" y="4471320"/>
            <a:ext cx="312452" cy="228142"/>
          </a:xfrm>
          <a:prstGeom prst="straightConnector1">
            <a:avLst/>
          </a:prstGeom>
          <a:noFill/>
          <a:ln cap="flat" cmpd="sng" w="50800">
            <a:solidFill>
              <a:srgbClr val="002060"/>
            </a:solidFill>
            <a:prstDash val="solid"/>
            <a:round/>
            <a:headEnd len="sm" w="sm" type="none"/>
            <a:tailEnd len="sm" w="sm" type="none"/>
          </a:ln>
        </p:spPr>
      </p:cxnSp>
      <p:cxnSp>
        <p:nvCxnSpPr>
          <p:cNvPr id="683" name="Google Shape;683;p312"/>
          <p:cNvCxnSpPr/>
          <p:nvPr/>
        </p:nvCxnSpPr>
        <p:spPr>
          <a:xfrm flipH="1">
            <a:off x="8467250" y="4452240"/>
            <a:ext cx="329338" cy="247222"/>
          </a:xfrm>
          <a:prstGeom prst="straightConnector1">
            <a:avLst/>
          </a:prstGeom>
          <a:noFill/>
          <a:ln cap="flat" cmpd="sng" w="50800">
            <a:solidFill>
              <a:srgbClr val="002060"/>
            </a:solidFill>
            <a:prstDash val="solid"/>
            <a:round/>
            <a:headEnd len="sm" w="sm" type="none"/>
            <a:tailEnd len="sm" w="sm" type="none"/>
          </a:ln>
        </p:spPr>
      </p:cxnSp>
      <p:cxnSp>
        <p:nvCxnSpPr>
          <p:cNvPr id="684" name="Google Shape;684;p312"/>
          <p:cNvCxnSpPr/>
          <p:nvPr/>
        </p:nvCxnSpPr>
        <p:spPr>
          <a:xfrm>
            <a:off x="8196894" y="4438552"/>
            <a:ext cx="0" cy="275408"/>
          </a:xfrm>
          <a:prstGeom prst="straightConnector1">
            <a:avLst/>
          </a:prstGeom>
          <a:noFill/>
          <a:ln cap="flat" cmpd="sng" w="50800">
            <a:solidFill>
              <a:srgbClr val="002060"/>
            </a:solidFill>
            <a:prstDash val="solid"/>
            <a:round/>
            <a:headEnd len="sm" w="sm" type="none"/>
            <a:tailEnd len="sm" w="sm" type="none"/>
          </a:ln>
        </p:spPr>
      </p:cxnSp>
      <p:cxnSp>
        <p:nvCxnSpPr>
          <p:cNvPr id="685" name="Google Shape;685;p312"/>
          <p:cNvCxnSpPr/>
          <p:nvPr/>
        </p:nvCxnSpPr>
        <p:spPr>
          <a:xfrm>
            <a:off x="8763120" y="4452240"/>
            <a:ext cx="0" cy="279990"/>
          </a:xfrm>
          <a:prstGeom prst="straightConnector1">
            <a:avLst/>
          </a:prstGeom>
          <a:noFill/>
          <a:ln cap="flat" cmpd="sng" w="50800">
            <a:solidFill>
              <a:srgbClr val="002060"/>
            </a:solidFill>
            <a:prstDash val="solid"/>
            <a:round/>
            <a:headEnd len="sm" w="sm" type="none"/>
            <a:tailEnd len="sm" w="sm" type="none"/>
          </a:ln>
        </p:spPr>
      </p:cxnSp>
      <p:sp>
        <p:nvSpPr>
          <p:cNvPr id="686" name="Google Shape;686;p312"/>
          <p:cNvSpPr/>
          <p:nvPr/>
        </p:nvSpPr>
        <p:spPr>
          <a:xfrm>
            <a:off x="4857860" y="3448107"/>
            <a:ext cx="2885058" cy="947028"/>
          </a:xfrm>
          <a:prstGeom prst="ellips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87" name="Google Shape;687;p312"/>
          <p:cNvSpPr/>
          <p:nvPr/>
        </p:nvSpPr>
        <p:spPr>
          <a:xfrm>
            <a:off x="6525837" y="2980983"/>
            <a:ext cx="507337" cy="386800"/>
          </a:xfrm>
          <a:prstGeom prst="ellipse">
            <a:avLst/>
          </a:prstGeom>
          <a:noFill/>
          <a:ln cap="flat" cmpd="sng" w="381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8" name="Google Shape;688;p312"/>
          <p:cNvSpPr/>
          <p:nvPr/>
        </p:nvSpPr>
        <p:spPr>
          <a:xfrm>
            <a:off x="8062125" y="4367200"/>
            <a:ext cx="507337" cy="386800"/>
          </a:xfrm>
          <a:prstGeom prst="ellipse">
            <a:avLst/>
          </a:prstGeom>
          <a:noFill/>
          <a:ln cap="flat" cmpd="sng" w="381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89" name="Google Shape;689;p312"/>
          <p:cNvCxnSpPr/>
          <p:nvPr/>
        </p:nvCxnSpPr>
        <p:spPr>
          <a:xfrm>
            <a:off x="3458480" y="270752"/>
            <a:ext cx="588405" cy="662384"/>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pic>
        <p:nvPicPr>
          <p:cNvPr id="690" name="Google Shape;690;p312"/>
          <p:cNvPicPr preferRelativeResize="0"/>
          <p:nvPr/>
        </p:nvPicPr>
        <p:blipFill rotWithShape="1">
          <a:blip r:embed="rId6">
            <a:alphaModFix/>
          </a:blip>
          <a:srcRect b="0" l="0" r="0" t="0"/>
          <a:stretch/>
        </p:blipFill>
        <p:spPr>
          <a:xfrm>
            <a:off x="2393807" y="3360608"/>
            <a:ext cx="1622491" cy="1006355"/>
          </a:xfrm>
          <a:prstGeom prst="rect">
            <a:avLst/>
          </a:prstGeom>
          <a:noFill/>
          <a:ln>
            <a:noFill/>
          </a:ln>
        </p:spPr>
      </p:pic>
      <p:pic>
        <p:nvPicPr>
          <p:cNvPr id="691" name="Google Shape;691;p312"/>
          <p:cNvPicPr preferRelativeResize="0"/>
          <p:nvPr/>
        </p:nvPicPr>
        <p:blipFill rotWithShape="1">
          <a:blip r:embed="rId6">
            <a:alphaModFix/>
          </a:blip>
          <a:srcRect b="0" l="0" r="0" t="0"/>
          <a:stretch/>
        </p:blipFill>
        <p:spPr>
          <a:xfrm rot="10800000">
            <a:off x="9089065" y="3360845"/>
            <a:ext cx="1622491" cy="1006355"/>
          </a:xfrm>
          <a:prstGeom prst="rect">
            <a:avLst/>
          </a:prstGeom>
          <a:noFill/>
          <a:ln>
            <a:noFill/>
          </a:ln>
        </p:spPr>
      </p:pic>
      <p:cxnSp>
        <p:nvCxnSpPr>
          <p:cNvPr id="692" name="Google Shape;692;p312"/>
          <p:cNvCxnSpPr/>
          <p:nvPr/>
        </p:nvCxnSpPr>
        <p:spPr>
          <a:xfrm flipH="1">
            <a:off x="8807469" y="3442945"/>
            <a:ext cx="852970" cy="331815"/>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693" name="Google Shape;693;p312"/>
          <p:cNvCxnSpPr>
            <a:endCxn id="686" idx="2"/>
          </p:cNvCxnSpPr>
          <p:nvPr/>
        </p:nvCxnSpPr>
        <p:spPr>
          <a:xfrm flipH="1" rot="10800000">
            <a:off x="3637460" y="3921621"/>
            <a:ext cx="1220400" cy="735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694" name="Google Shape;694;p312"/>
          <p:cNvSpPr txBox="1"/>
          <p:nvPr/>
        </p:nvSpPr>
        <p:spPr>
          <a:xfrm>
            <a:off x="9675708" y="3375266"/>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sp>
        <p:nvSpPr>
          <p:cNvPr id="695" name="Google Shape;695;p312"/>
          <p:cNvSpPr txBox="1"/>
          <p:nvPr/>
        </p:nvSpPr>
        <p:spPr>
          <a:xfrm>
            <a:off x="3180450" y="3358090"/>
            <a:ext cx="33126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a:t>
            </a:r>
            <a:endParaRPr/>
          </a:p>
        </p:txBody>
      </p:sp>
      <p:sp>
        <p:nvSpPr>
          <p:cNvPr id="696" name="Google Shape;696;p312"/>
          <p:cNvSpPr txBox="1"/>
          <p:nvPr/>
        </p:nvSpPr>
        <p:spPr>
          <a:xfrm>
            <a:off x="18338" y="2052360"/>
            <a:ext cx="3606448" cy="4678163"/>
          </a:xfrm>
          <a:prstGeom prst="rect">
            <a:avLst/>
          </a:prstGeom>
          <a:solidFill>
            <a:srgbClr val="D8D8D8"/>
          </a:solidFill>
          <a:ln>
            <a:noFill/>
          </a:ln>
        </p:spPr>
        <p:txBody>
          <a:bodyPr anchorCtr="0" anchor="t" bIns="45700" lIns="45700" spcFirstLastPara="1" rIns="45700" wrap="square" tIns="45700">
            <a:spAutoFit/>
          </a:bodyPr>
          <a:lstStyle/>
          <a:p>
            <a:pPr indent="0" lvl="0" marL="84138" marR="0" rtl="0" algn="l">
              <a:lnSpc>
                <a:spcPct val="100000"/>
              </a:lnSpc>
              <a:spcBef>
                <a:spcPts val="0"/>
              </a:spcBef>
              <a:spcAft>
                <a:spcPts val="0"/>
              </a:spcAft>
              <a:buNone/>
            </a:pPr>
            <a:r>
              <a:rPr b="0" i="0" lang="en-US" sz="2400" u="none" cap="none" strike="noStrike">
                <a:solidFill>
                  <a:srgbClr val="18579B"/>
                </a:solidFill>
                <a:latin typeface="Calibri"/>
                <a:ea typeface="Calibri"/>
                <a:cs typeface="Calibri"/>
                <a:sym typeface="Calibri"/>
              </a:rPr>
              <a:t>-Registre las puntuaciones en medio de la hoja de puntuación si hay líneas o un espacio; si no, registre los marcadores junto a los nombres del equipo ganador.</a:t>
            </a:r>
            <a:endParaRPr/>
          </a:p>
          <a:p>
            <a:pPr indent="0" lvl="0" marL="84138" marR="0" rtl="0" algn="l">
              <a:lnSpc>
                <a:spcPct val="100000"/>
              </a:lnSpc>
              <a:spcBef>
                <a:spcPts val="600"/>
              </a:spcBef>
              <a:spcAft>
                <a:spcPts val="600"/>
              </a:spcAft>
              <a:buNone/>
            </a:pPr>
            <a:r>
              <a:rPr b="0" i="0" lang="en-US" sz="2400" u="none" cap="none" strike="noStrike">
                <a:solidFill>
                  <a:srgbClr val="FF0000"/>
                </a:solidFill>
                <a:latin typeface="Calibri"/>
                <a:ea typeface="Calibri"/>
                <a:cs typeface="Calibri"/>
                <a:sym typeface="Calibri"/>
              </a:rPr>
              <a:t>-Registre la puntuación de los juegos en el orden jugado con los puntos del equipo ganador escritos primero (e.g., 11-8, 11-5) </a:t>
            </a:r>
            <a:endParaRPr b="0" i="0" sz="2400" u="none" cap="none" strike="noStrike">
              <a:solidFill>
                <a:srgbClr val="FF0000"/>
              </a:solidFill>
              <a:latin typeface="Calibri"/>
              <a:ea typeface="Calibri"/>
              <a:cs typeface="Calibri"/>
              <a:sym typeface="Calibri"/>
            </a:endParaRPr>
          </a:p>
        </p:txBody>
      </p:sp>
      <p:sp>
        <p:nvSpPr>
          <p:cNvPr id="697" name="Google Shape;697;p312"/>
          <p:cNvSpPr txBox="1"/>
          <p:nvPr/>
        </p:nvSpPr>
        <p:spPr>
          <a:xfrm>
            <a:off x="9642976" y="1222346"/>
            <a:ext cx="2236345" cy="3046988"/>
          </a:xfrm>
          <a:prstGeom prst="rect">
            <a:avLst/>
          </a:prstGeom>
          <a:solidFill>
            <a:srgbClr val="E9FDB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18579B"/>
                </a:solidFill>
                <a:latin typeface="Calibri"/>
                <a:ea typeface="Calibri"/>
                <a:cs typeface="Calibri"/>
                <a:sym typeface="Calibri"/>
              </a:rPr>
              <a:t>-Haga que uno de los jugadores ganadores confirme la puntuación y ponga su inicial junto a la misma</a:t>
            </a:r>
            <a:r>
              <a:rPr b="0" i="0" lang="en-US" sz="1400" u="none" cap="none" strike="noStrike">
                <a:solidFill>
                  <a:srgbClr val="18579B"/>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698" name="Google Shape;698;p312"/>
          <p:cNvCxnSpPr/>
          <p:nvPr/>
        </p:nvCxnSpPr>
        <p:spPr>
          <a:xfrm>
            <a:off x="3637525" y="4833895"/>
            <a:ext cx="2573636" cy="0"/>
          </a:xfrm>
          <a:prstGeom prst="straightConnector1">
            <a:avLst/>
          </a:prstGeom>
          <a:noFill/>
          <a:ln cap="flat" cmpd="sng" w="50800">
            <a:solidFill>
              <a:srgbClr val="002060"/>
            </a:solidFill>
            <a:prstDash val="solid"/>
            <a:round/>
            <a:headEnd len="sm" w="sm" type="none"/>
            <a:tailEnd len="sm" w="sm" type="none"/>
          </a:ln>
        </p:spPr>
      </p:cxnSp>
      <p:cxnSp>
        <p:nvCxnSpPr>
          <p:cNvPr id="699" name="Google Shape;699;p312"/>
          <p:cNvCxnSpPr/>
          <p:nvPr/>
        </p:nvCxnSpPr>
        <p:spPr>
          <a:xfrm>
            <a:off x="3624786" y="5112864"/>
            <a:ext cx="4118132" cy="0"/>
          </a:xfrm>
          <a:prstGeom prst="straightConnector1">
            <a:avLst/>
          </a:prstGeom>
          <a:noFill/>
          <a:ln cap="flat" cmpd="sng" w="50800">
            <a:solidFill>
              <a:srgbClr val="002060"/>
            </a:solidFill>
            <a:prstDash val="solid"/>
            <a:round/>
            <a:headEnd len="sm" w="sm" type="none"/>
            <a:tailEnd len="sm" w="sm" type="none"/>
          </a:ln>
        </p:spPr>
      </p:cxnSp>
      <p:cxnSp>
        <p:nvCxnSpPr>
          <p:cNvPr id="700" name="Google Shape;700;p312"/>
          <p:cNvCxnSpPr/>
          <p:nvPr/>
        </p:nvCxnSpPr>
        <p:spPr>
          <a:xfrm>
            <a:off x="5683852" y="2902826"/>
            <a:ext cx="3959124" cy="0"/>
          </a:xfrm>
          <a:prstGeom prst="straightConnector1">
            <a:avLst/>
          </a:prstGeom>
          <a:noFill/>
          <a:ln cap="flat" cmpd="sng" w="50800">
            <a:solidFill>
              <a:srgbClr val="002060"/>
            </a:solidFill>
            <a:prstDash val="solid"/>
            <a:round/>
            <a:headEnd len="sm" w="sm" type="none"/>
            <a:tailEnd len="sm" w="sm" type="none"/>
          </a:ln>
        </p:spPr>
      </p:cxnSp>
      <p:cxnSp>
        <p:nvCxnSpPr>
          <p:cNvPr id="701" name="Google Shape;701;p312"/>
          <p:cNvCxnSpPr/>
          <p:nvPr/>
        </p:nvCxnSpPr>
        <p:spPr>
          <a:xfrm>
            <a:off x="7033174" y="2633136"/>
            <a:ext cx="2573636" cy="0"/>
          </a:xfrm>
          <a:prstGeom prst="straightConnector1">
            <a:avLst/>
          </a:prstGeom>
          <a:noFill/>
          <a:ln cap="flat" cmpd="sng" w="50800">
            <a:solidFill>
              <a:srgbClr val="00206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13"/>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t/>
            </a:r>
            <a:endParaRPr/>
          </a:p>
        </p:txBody>
      </p:sp>
      <p:graphicFrame>
        <p:nvGraphicFramePr>
          <p:cNvPr id="707" name="Google Shape;707;p313"/>
          <p:cNvGraphicFramePr/>
          <p:nvPr/>
        </p:nvGraphicFramePr>
        <p:xfrm>
          <a:off x="0" y="61082"/>
          <a:ext cx="3000000" cy="3000000"/>
        </p:xfrm>
        <a:graphic>
          <a:graphicData uri="http://schemas.openxmlformats.org/drawingml/2006/table">
            <a:tbl>
              <a:tblPr>
                <a:noFill/>
                <a:tableStyleId>{6D1292C0-E7C9-416B-BE75-B468597BB4E6}</a:tableStyleId>
              </a:tblPr>
              <a:tblGrid>
                <a:gridCol w="3549750"/>
                <a:gridCol w="1557700"/>
                <a:gridCol w="7084550"/>
              </a:tblGrid>
              <a:tr h="373150">
                <a:tc gridSpan="3">
                  <a:txBody>
                    <a:bodyPr/>
                    <a:lstStyle/>
                    <a:p>
                      <a:pPr indent="0" lvl="0" marL="0" marR="0" rtl="0" algn="ctr">
                        <a:lnSpc>
                          <a:spcPct val="100000"/>
                        </a:lnSpc>
                        <a:spcBef>
                          <a:spcPts val="0"/>
                        </a:spcBef>
                        <a:spcAft>
                          <a:spcPts val="0"/>
                        </a:spcAft>
                        <a:buNone/>
                      </a:pPr>
                      <a:r>
                        <a:rPr b="1" lang="en-US" sz="2000" u="none" cap="none" strike="noStrike">
                          <a:solidFill>
                            <a:srgbClr val="7030A0"/>
                          </a:solidFill>
                        </a:rPr>
                        <a:t>CANTOS Y ANUNCIOS</a:t>
                      </a:r>
                      <a:endParaRPr b="1" i="0" sz="2000" u="none" cap="none" strike="noStrike">
                        <a:solidFill>
                          <a:srgbClr val="7030A0"/>
                        </a:solidFill>
                        <a:latin typeface="Arial"/>
                        <a:ea typeface="Arial"/>
                        <a:cs typeface="Arial"/>
                        <a:sym typeface="Arial"/>
                      </a:endParaRPr>
                    </a:p>
                  </a:txBody>
                  <a:tcPr marT="6350" marB="0" marR="6350" marL="6350" anchor="b"/>
                </a:tc>
                <a:tc hMerge="1"/>
                <a:tc hMerge="1"/>
              </a:tr>
              <a:tr h="275425">
                <a:tc gridSpan="3">
                  <a:txBody>
                    <a:bodyPr/>
                    <a:lstStyle/>
                    <a:p>
                      <a:pPr indent="0" lvl="0" marL="0" marR="0" rtl="0" algn="ctr">
                        <a:lnSpc>
                          <a:spcPct val="100000"/>
                        </a:lnSpc>
                        <a:spcBef>
                          <a:spcPts val="0"/>
                        </a:spcBef>
                        <a:spcAft>
                          <a:spcPts val="0"/>
                        </a:spcAft>
                        <a:buNone/>
                      </a:pPr>
                      <a:r>
                        <a:rPr b="1" lang="en-US" sz="1400" u="none" cap="none" strike="noStrike">
                          <a:solidFill>
                            <a:srgbClr val="FF0000"/>
                          </a:solidFill>
                        </a:rPr>
                        <a:t>Revisar cada sección referenciada para ver el contexto en el que deben de ser usados</a:t>
                      </a:r>
                      <a:endParaRPr b="1" i="0" sz="1400" u="none" cap="none" strike="noStrike">
                        <a:solidFill>
                          <a:srgbClr val="FF0000"/>
                        </a:solidFill>
                        <a:latin typeface="Arial"/>
                        <a:ea typeface="Arial"/>
                        <a:cs typeface="Arial"/>
                        <a:sym typeface="Arial"/>
                      </a:endParaRPr>
                    </a:p>
                  </a:txBody>
                  <a:tcPr marT="6350" marB="0" marR="6350" marL="6350" anchor="ctr"/>
                </a:tc>
                <a:tc hMerge="1"/>
                <a:tc hMerge="1"/>
              </a:tr>
              <a:tr h="328725">
                <a:tc>
                  <a:txBody>
                    <a:bodyPr/>
                    <a:lstStyle/>
                    <a:p>
                      <a:pPr indent="0" lvl="0" marL="0" marR="0" rtl="0" algn="ctr">
                        <a:lnSpc>
                          <a:spcPct val="100000"/>
                        </a:lnSpc>
                        <a:spcBef>
                          <a:spcPts val="0"/>
                        </a:spcBef>
                        <a:spcAft>
                          <a:spcPts val="0"/>
                        </a:spcAft>
                        <a:buNone/>
                      </a:pPr>
                      <a:r>
                        <a:rPr b="1" lang="en-US" sz="1600" u="none" cap="none" strike="noStrike">
                          <a:solidFill>
                            <a:srgbClr val="7030A0"/>
                          </a:solidFill>
                        </a:rPr>
                        <a:t>SITUACIÓN</a:t>
                      </a:r>
                      <a:endParaRPr b="1" i="0" sz="1600" u="none" cap="none" strike="noStrike">
                        <a:solidFill>
                          <a:srgbClr val="7030A0"/>
                        </a:solidFill>
                        <a:latin typeface="Arial"/>
                        <a:ea typeface="Arial"/>
                        <a:cs typeface="Arial"/>
                        <a:sym typeface="Arial"/>
                      </a:endParaRPr>
                    </a:p>
                  </a:txBody>
                  <a:tcPr marT="6350" marB="0" marR="6350" marL="6350" anchor="b"/>
                </a:tc>
                <a:tc>
                  <a:txBody>
                    <a:bodyPr/>
                    <a:lstStyle/>
                    <a:p>
                      <a:pPr indent="0" lvl="0" marL="0" marR="0" rtl="0" algn="ctr">
                        <a:lnSpc>
                          <a:spcPct val="100000"/>
                        </a:lnSpc>
                        <a:spcBef>
                          <a:spcPts val="0"/>
                        </a:spcBef>
                        <a:spcAft>
                          <a:spcPts val="0"/>
                        </a:spcAft>
                        <a:buNone/>
                      </a:pPr>
                      <a:r>
                        <a:rPr b="1" lang="en-US" sz="1600" u="none" cap="none" strike="noStrike">
                          <a:solidFill>
                            <a:srgbClr val="7030A0"/>
                          </a:solidFill>
                        </a:rPr>
                        <a:t>SECCIÓN</a:t>
                      </a:r>
                      <a:endParaRPr b="1" i="0" sz="1600" u="none" cap="none" strike="noStrike">
                        <a:solidFill>
                          <a:srgbClr val="7030A0"/>
                        </a:solidFill>
                        <a:latin typeface="Arial"/>
                        <a:ea typeface="Arial"/>
                        <a:cs typeface="Arial"/>
                        <a:sym typeface="Arial"/>
                      </a:endParaRPr>
                    </a:p>
                  </a:txBody>
                  <a:tcPr marT="6350" marB="0" marR="6350" marL="6350" anchor="b"/>
                </a:tc>
                <a:tc>
                  <a:txBody>
                    <a:bodyPr/>
                    <a:lstStyle/>
                    <a:p>
                      <a:pPr indent="0" lvl="0" marL="0" marR="0" rtl="0" algn="ctr">
                        <a:lnSpc>
                          <a:spcPct val="100000"/>
                        </a:lnSpc>
                        <a:spcBef>
                          <a:spcPts val="0"/>
                        </a:spcBef>
                        <a:spcAft>
                          <a:spcPts val="0"/>
                        </a:spcAft>
                        <a:buNone/>
                      </a:pPr>
                      <a:r>
                        <a:rPr b="1" lang="en-US" sz="1600" u="none" cap="none" strike="noStrike">
                          <a:solidFill>
                            <a:srgbClr val="7030A0"/>
                          </a:solidFill>
                        </a:rPr>
                        <a:t>ANUNCIO</a:t>
                      </a:r>
                      <a:endParaRPr b="1" i="0" sz="1600" u="none" cap="none" strike="noStrike">
                        <a:solidFill>
                          <a:srgbClr val="7030A0"/>
                        </a:solidFill>
                        <a:latin typeface="Arial"/>
                        <a:ea typeface="Arial"/>
                        <a:cs typeface="Arial"/>
                        <a:sym typeface="Arial"/>
                      </a:endParaRPr>
                    </a:p>
                  </a:txBody>
                  <a:tcPr marT="6350" marB="0" marR="6350" marL="6350" anchor="b"/>
                </a:tc>
              </a:tr>
            </a:tbl>
          </a:graphicData>
        </a:graphic>
      </p:graphicFrame>
      <p:graphicFrame>
        <p:nvGraphicFramePr>
          <p:cNvPr id="708" name="Google Shape;708;p313"/>
          <p:cNvGraphicFramePr/>
          <p:nvPr/>
        </p:nvGraphicFramePr>
        <p:xfrm>
          <a:off x="0" y="1038388"/>
          <a:ext cx="3000000" cy="3000000"/>
        </p:xfrm>
        <a:graphic>
          <a:graphicData uri="http://schemas.openxmlformats.org/drawingml/2006/table">
            <a:tbl>
              <a:tblPr>
                <a:noFill/>
                <a:tableStyleId>{6D1292C0-E7C9-416B-BE75-B468597BB4E6}</a:tableStyleId>
              </a:tblPr>
              <a:tblGrid>
                <a:gridCol w="3551850"/>
                <a:gridCol w="1556425"/>
                <a:gridCol w="7083725"/>
              </a:tblGrid>
              <a:tr h="473700">
                <a:tc>
                  <a:txBody>
                    <a:bodyPr/>
                    <a:lstStyle/>
                    <a:p>
                      <a:pPr indent="0" lvl="0" marL="0" marR="0" rtl="0" algn="l">
                        <a:lnSpc>
                          <a:spcPct val="100000"/>
                        </a:lnSpc>
                        <a:spcBef>
                          <a:spcPts val="0"/>
                        </a:spcBef>
                        <a:spcAft>
                          <a:spcPts val="0"/>
                        </a:spcAft>
                        <a:buNone/>
                      </a:pPr>
                      <a:r>
                        <a:rPr lang="en-US" sz="1400" u="none" cap="none" strike="noStrike"/>
                        <a:t>Inicio del primer juego en un partido a varios juegos</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4.B.4</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"15 segundos. … . Primer Juego. Tiempo. 0-0-2"</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00">
                <a:tc>
                  <a:txBody>
                    <a:bodyPr/>
                    <a:lstStyle/>
                    <a:p>
                      <a:pPr indent="0" lvl="0" marL="0" marR="0" rtl="0" algn="l">
                        <a:lnSpc>
                          <a:spcPct val="100000"/>
                        </a:lnSpc>
                        <a:spcBef>
                          <a:spcPts val="0"/>
                        </a:spcBef>
                        <a:spcAft>
                          <a:spcPts val="0"/>
                        </a:spcAft>
                        <a:buNone/>
                      </a:pPr>
                      <a:r>
                        <a:rPr lang="en-US" sz="1400" u="none" cap="none" strike="noStrike"/>
                        <a:t>Inicio de un partido a un juego con cambio de campo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4.B.4</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"15 segundos. … . 1 Juego a (11, 15, 21). Cambio de campo a (6, 8, 11). Tiempo. 0-0-2"</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0800">
                <a:tc>
                  <a:txBody>
                    <a:bodyPr/>
                    <a:lstStyle/>
                    <a:p>
                      <a:pPr indent="0" lvl="0" marL="0" marR="0" rtl="0" algn="l">
                        <a:lnSpc>
                          <a:spcPct val="100000"/>
                        </a:lnSpc>
                        <a:spcBef>
                          <a:spcPts val="0"/>
                        </a:spcBef>
                        <a:spcAft>
                          <a:spcPts val="0"/>
                        </a:spcAft>
                        <a:buNone/>
                      </a:pPr>
                      <a:r>
                        <a:rPr lang="en-US" sz="1400" u="none" cap="none" strike="noStrike"/>
                        <a:t>Inicio de un juego con cambio de campo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4.B.4</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"15 segundos. … Tercer Juego. Cambio de campo a los 6. Tiempo. 0-0-2"</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3700">
                <a:tc>
                  <a:txBody>
                    <a:bodyPr/>
                    <a:lstStyle/>
                    <a:p>
                      <a:pPr indent="0" lvl="0" marL="0" marR="0" rtl="0" algn="l">
                        <a:lnSpc>
                          <a:spcPct val="100000"/>
                        </a:lnSpc>
                        <a:spcBef>
                          <a:spcPts val="0"/>
                        </a:spcBef>
                        <a:spcAft>
                          <a:spcPts val="0"/>
                        </a:spcAft>
                        <a:buNone/>
                      </a:pPr>
                      <a:r>
                        <a:rPr lang="en-US" sz="1400" u="none" cap="none" strike="noStrike"/>
                        <a:t>Inicio del siguiente juego sin cambio de campo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4.B.4</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"15 segundos. … Segundo Juego. Tiempo. 0-0-2"</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40125">
                <a:tc>
                  <a:txBody>
                    <a:bodyPr/>
                    <a:lstStyle/>
                    <a:p>
                      <a:pPr indent="0" lvl="0" marL="0" marR="0" rtl="0" algn="l">
                        <a:lnSpc>
                          <a:spcPct val="100000"/>
                        </a:lnSpc>
                        <a:spcBef>
                          <a:spcPts val="0"/>
                        </a:spcBef>
                        <a:spcAft>
                          <a:spcPts val="0"/>
                        </a:spcAft>
                        <a:buNone/>
                      </a:pPr>
                      <a:r>
                        <a:rPr lang="en-US" sz="1400" u="none" cap="none" strike="noStrike"/>
                        <a:t>Tiempo Muerto estándar</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4.H.1</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“Tiempo muerto (sacador/restador). (Marcador). 1 minuto”.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40125">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Ejemplo: “Tiempo Muerto restadores. 4-6-1. 1 minuto”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473700">
                <a:tc>
                  <a:txBody>
                    <a:bodyPr/>
                    <a:lstStyle/>
                    <a:p>
                      <a:pPr indent="0" lvl="0" marL="0" marR="0" rtl="0" algn="l">
                        <a:lnSpc>
                          <a:spcPct val="100000"/>
                        </a:lnSpc>
                        <a:spcBef>
                          <a:spcPts val="0"/>
                        </a:spcBef>
                        <a:spcAft>
                          <a:spcPts val="0"/>
                        </a:spcAft>
                        <a:buNone/>
                      </a:pPr>
                      <a:r>
                        <a:rPr lang="en-US" sz="1400" u="none" cap="none" strike="noStrike"/>
                        <a:t>Reanudar el juego después de un TM</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4.H.7/4.H.10</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“15 segundos. Tiempos Muertos restantes: sacadores, (nº); restadores, (nº)… Tiempo (marcador)”.</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370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a:t>
                      </a:r>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a:t>
                      </a:r>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Ejemplo: “15 segundos. Restadores, ningún TM restante. Sacadores 1 TM restante. … Tiempo 8-4-2”</a:t>
                      </a:r>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6360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Final de un juego con juegos a seguir</a:t>
                      </a:r>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4.J.1; 4.J.2</a:t>
                      </a:r>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“Punto. Juego. (Marcador) (Pausa). Tiempo Muerto. Cambio de campo. 2 minutos”</a:t>
                      </a:r>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9275">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Ejemplo: “Punto. Juego. 11-9.... Tiempo Muerto. Cambio de Campo. 2 minutos”</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240125">
                <a:tc>
                  <a:txBody>
                    <a:bodyPr/>
                    <a:lstStyle/>
                    <a:p>
                      <a:pPr indent="0" lvl="0" marL="0" marR="0" rtl="0" algn="l">
                        <a:lnSpc>
                          <a:spcPct val="100000"/>
                        </a:lnSpc>
                        <a:spcBef>
                          <a:spcPts val="0"/>
                        </a:spcBef>
                        <a:spcAft>
                          <a:spcPts val="0"/>
                        </a:spcAft>
                        <a:buNone/>
                      </a:pPr>
                      <a:r>
                        <a:rPr lang="en-US" sz="1400" u="none" cap="none" strike="noStrike"/>
                        <a:t>Final del Partido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4.K.1</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“Punto. Juego. Partido. (Marcador)”</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40125">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Ejemplo: “Punto. Juego. Partido. 15-8”</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240125">
                <a:tc>
                  <a:txBody>
                    <a:bodyPr/>
                    <a:lstStyle/>
                    <a:p>
                      <a:pPr indent="0" lvl="0" marL="0" marR="0" rtl="0" algn="l">
                        <a:lnSpc>
                          <a:spcPct val="100000"/>
                        </a:lnSpc>
                        <a:spcBef>
                          <a:spcPts val="0"/>
                        </a:spcBef>
                        <a:spcAft>
                          <a:spcPts val="0"/>
                        </a:spcAft>
                        <a:buNone/>
                      </a:pPr>
                      <a:r>
                        <a:rPr lang="en-US" sz="1400" u="none" cap="none" strike="noStrike"/>
                        <a:t>Tiempo Muerto de cambio de campo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4.I.1</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“Tiempo Muerto. Cambio de Campo. (Marcador). 1 minuto”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40125">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Ejemplo: “Tiempo Muerto. Cambio de Campo. 6-4-2. 1 minuto”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240125">
                <a:tc>
                  <a:txBody>
                    <a:bodyPr/>
                    <a:lstStyle/>
                    <a:p>
                      <a:pPr indent="0" lvl="0" marL="0" marR="0" rtl="0" algn="l">
                        <a:lnSpc>
                          <a:spcPct val="100000"/>
                        </a:lnSpc>
                        <a:spcBef>
                          <a:spcPts val="0"/>
                        </a:spcBef>
                        <a:spcAft>
                          <a:spcPts val="0"/>
                        </a:spcAft>
                        <a:buNone/>
                      </a:pPr>
                      <a:r>
                        <a:rPr lang="en-US" sz="1400" u="none" cap="none" strike="noStrike"/>
                        <a:t>Final de un TM de cambio de campo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4.I.11</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“15 segundos. ...Tiempo. (Marcador)”</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40125">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Ejemplo: “15 segundos…. Tiempo. 6-5-2”</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240125">
                <a:tc>
                  <a:txBody>
                    <a:bodyPr/>
                    <a:lstStyle/>
                    <a:p>
                      <a:pPr indent="0" lvl="0" marL="0" marR="0" rtl="0" algn="l">
                        <a:lnSpc>
                          <a:spcPct val="100000"/>
                        </a:lnSpc>
                        <a:spcBef>
                          <a:spcPts val="0"/>
                        </a:spcBef>
                        <a:spcAft>
                          <a:spcPts val="0"/>
                        </a:spcAft>
                        <a:buNone/>
                      </a:pPr>
                      <a:r>
                        <a:rPr lang="en-US" sz="1400" u="none" cap="none" strike="noStrike"/>
                        <a:t>Tiempo Muerto Médico</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5.E.1.c</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"Tiempo Muerto Médico requerido por (nombre). (Marcador)"</a:t>
                      </a:r>
                      <a:endParaRPr b="0" i="0" sz="1400" u="none" cap="none" strike="noStrike">
                        <a:solidFill>
                          <a:srgbClr val="000000"/>
                        </a:solidFill>
                        <a:latin typeface="Arial"/>
                        <a:ea typeface="Arial"/>
                        <a:cs typeface="Arial"/>
                        <a:sym typeface="Arial"/>
                      </a:endParaRPr>
                    </a:p>
                  </a:txBody>
                  <a:tcPr marT="6000" marB="0" marR="6000" marL="60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709" name="Google Shape;709;p313"/>
          <p:cNvSpPr txBox="1"/>
          <p:nvPr>
            <p:ph idx="12" type="sldNum"/>
          </p:nvPr>
        </p:nvSpPr>
        <p:spPr>
          <a:xfrm>
            <a:off x="11550546" y="6328472"/>
            <a:ext cx="612686"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solidFill>
                  <a:srgbClr val="7030A0"/>
                </a:solidFill>
              </a:rPr>
              <a:t>‹#›</a:t>
            </a:fld>
            <a:endParaRPr>
              <a:solidFill>
                <a:srgbClr val="7030A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14"/>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t/>
            </a:r>
            <a:endParaRPr/>
          </a:p>
        </p:txBody>
      </p:sp>
      <p:graphicFrame>
        <p:nvGraphicFramePr>
          <p:cNvPr id="715" name="Google Shape;715;p314"/>
          <p:cNvGraphicFramePr/>
          <p:nvPr/>
        </p:nvGraphicFramePr>
        <p:xfrm>
          <a:off x="0" y="14588"/>
          <a:ext cx="3000000" cy="3000000"/>
        </p:xfrm>
        <a:graphic>
          <a:graphicData uri="http://schemas.openxmlformats.org/drawingml/2006/table">
            <a:tbl>
              <a:tblPr>
                <a:noFill/>
                <a:tableStyleId>{6D1292C0-E7C9-416B-BE75-B468597BB4E6}</a:tableStyleId>
              </a:tblPr>
              <a:tblGrid>
                <a:gridCol w="3549750"/>
                <a:gridCol w="1557700"/>
                <a:gridCol w="7084550"/>
              </a:tblGrid>
              <a:tr h="373150">
                <a:tc gridSpan="3">
                  <a:txBody>
                    <a:bodyPr/>
                    <a:lstStyle/>
                    <a:p>
                      <a:pPr indent="0" lvl="0" marL="0" marR="0" rtl="0" algn="ctr">
                        <a:lnSpc>
                          <a:spcPct val="100000"/>
                        </a:lnSpc>
                        <a:spcBef>
                          <a:spcPts val="0"/>
                        </a:spcBef>
                        <a:spcAft>
                          <a:spcPts val="0"/>
                        </a:spcAft>
                        <a:buNone/>
                      </a:pPr>
                      <a:r>
                        <a:rPr b="1" lang="en-US" sz="2000" u="none" cap="none" strike="noStrike">
                          <a:solidFill>
                            <a:srgbClr val="7030A0"/>
                          </a:solidFill>
                        </a:rPr>
                        <a:t>CANTOS Y ANUNCIOS (Cont.)</a:t>
                      </a:r>
                      <a:endParaRPr b="1" i="0" sz="2000" u="none" cap="none" strike="noStrike">
                        <a:solidFill>
                          <a:srgbClr val="7030A0"/>
                        </a:solidFill>
                        <a:latin typeface="Arial"/>
                        <a:ea typeface="Arial"/>
                        <a:cs typeface="Arial"/>
                        <a:sym typeface="Arial"/>
                      </a:endParaRPr>
                    </a:p>
                  </a:txBody>
                  <a:tcPr marT="6350" marB="0" marR="6350" marL="6350" anchor="b"/>
                </a:tc>
                <a:tc hMerge="1"/>
                <a:tc hMerge="1"/>
              </a:tr>
              <a:tr h="275425">
                <a:tc gridSpan="3">
                  <a:txBody>
                    <a:bodyPr/>
                    <a:lstStyle/>
                    <a:p>
                      <a:pPr indent="0" lvl="0" marL="0" marR="0" rtl="0" algn="ctr">
                        <a:lnSpc>
                          <a:spcPct val="100000"/>
                        </a:lnSpc>
                        <a:spcBef>
                          <a:spcPts val="0"/>
                        </a:spcBef>
                        <a:spcAft>
                          <a:spcPts val="0"/>
                        </a:spcAft>
                        <a:buNone/>
                      </a:pPr>
                      <a:r>
                        <a:rPr b="1" lang="en-US" sz="1400" u="none" cap="none" strike="noStrike">
                          <a:solidFill>
                            <a:srgbClr val="FF0000"/>
                          </a:solidFill>
                        </a:rPr>
                        <a:t>Revisar cada sección referenciada para ver el contexto en el que deben de ser usados</a:t>
                      </a:r>
                      <a:endParaRPr b="1" i="0" sz="1400" u="none" cap="none" strike="noStrike">
                        <a:solidFill>
                          <a:srgbClr val="FF0000"/>
                        </a:solidFill>
                        <a:latin typeface="Arial"/>
                        <a:ea typeface="Arial"/>
                        <a:cs typeface="Arial"/>
                        <a:sym typeface="Arial"/>
                      </a:endParaRPr>
                    </a:p>
                  </a:txBody>
                  <a:tcPr marT="6350" marB="0" marR="6350" marL="6350" anchor="ctr"/>
                </a:tc>
                <a:tc hMerge="1"/>
                <a:tc hMerge="1"/>
              </a:tr>
              <a:tr h="328725">
                <a:tc>
                  <a:txBody>
                    <a:bodyPr/>
                    <a:lstStyle/>
                    <a:p>
                      <a:pPr indent="0" lvl="3" marL="0" marR="0" rtl="0" algn="l">
                        <a:lnSpc>
                          <a:spcPct val="100000"/>
                        </a:lnSpc>
                        <a:spcBef>
                          <a:spcPts val="0"/>
                        </a:spcBef>
                        <a:spcAft>
                          <a:spcPts val="0"/>
                        </a:spcAft>
                        <a:buNone/>
                      </a:pPr>
                      <a:r>
                        <a:rPr b="1" lang="en-US" sz="1600" u="none" cap="none" strike="noStrike">
                          <a:solidFill>
                            <a:srgbClr val="7030A0"/>
                          </a:solidFill>
                        </a:rPr>
                        <a:t>             SITUACIÓN</a:t>
                      </a:r>
                      <a:endParaRPr b="1" i="0" sz="1600" u="none" cap="none" strike="noStrike">
                        <a:solidFill>
                          <a:srgbClr val="7030A0"/>
                        </a:solidFill>
                        <a:latin typeface="Arial"/>
                        <a:ea typeface="Arial"/>
                        <a:cs typeface="Arial"/>
                        <a:sym typeface="Arial"/>
                      </a:endParaRPr>
                    </a:p>
                  </a:txBody>
                  <a:tcPr marT="6350" marB="0" marR="6350" marL="6350" anchor="b"/>
                </a:tc>
                <a:tc>
                  <a:txBody>
                    <a:bodyPr/>
                    <a:lstStyle/>
                    <a:p>
                      <a:pPr indent="0" lvl="0" marL="0" marR="0" rtl="0" algn="l">
                        <a:lnSpc>
                          <a:spcPct val="100000"/>
                        </a:lnSpc>
                        <a:spcBef>
                          <a:spcPts val="0"/>
                        </a:spcBef>
                        <a:spcAft>
                          <a:spcPts val="0"/>
                        </a:spcAft>
                        <a:buNone/>
                      </a:pPr>
                      <a:r>
                        <a:rPr b="1" lang="en-US" sz="1600" u="none" cap="none" strike="noStrike">
                          <a:solidFill>
                            <a:srgbClr val="7030A0"/>
                          </a:solidFill>
                        </a:rPr>
                        <a:t>SECCIÓN</a:t>
                      </a:r>
                      <a:endParaRPr b="1" i="0" sz="1600" u="none" cap="none" strike="noStrike">
                        <a:solidFill>
                          <a:srgbClr val="7030A0"/>
                        </a:solidFill>
                        <a:latin typeface="Arial"/>
                        <a:ea typeface="Arial"/>
                        <a:cs typeface="Arial"/>
                        <a:sym typeface="Arial"/>
                      </a:endParaRPr>
                    </a:p>
                  </a:txBody>
                  <a:tcPr marT="6350" marB="0" marR="6350" marL="6350" anchor="b"/>
                </a:tc>
                <a:tc>
                  <a:txBody>
                    <a:bodyPr/>
                    <a:lstStyle/>
                    <a:p>
                      <a:pPr indent="0" lvl="0" marL="0" marR="0" rtl="0" algn="ctr">
                        <a:lnSpc>
                          <a:spcPct val="100000"/>
                        </a:lnSpc>
                        <a:spcBef>
                          <a:spcPts val="0"/>
                        </a:spcBef>
                        <a:spcAft>
                          <a:spcPts val="0"/>
                        </a:spcAft>
                        <a:buNone/>
                      </a:pPr>
                      <a:r>
                        <a:rPr b="1" lang="en-US" sz="1600" u="none" cap="none" strike="noStrike">
                          <a:solidFill>
                            <a:srgbClr val="7030A0"/>
                          </a:solidFill>
                        </a:rPr>
                        <a:t>ANUNCIO</a:t>
                      </a:r>
                      <a:endParaRPr b="1" i="0" sz="1600" u="none" cap="none" strike="noStrike">
                        <a:solidFill>
                          <a:srgbClr val="7030A0"/>
                        </a:solidFill>
                        <a:latin typeface="Arial"/>
                        <a:ea typeface="Arial"/>
                        <a:cs typeface="Arial"/>
                        <a:sym typeface="Arial"/>
                      </a:endParaRPr>
                    </a:p>
                  </a:txBody>
                  <a:tcPr marT="6350" marB="0" marR="6350" marL="6350" anchor="b"/>
                </a:tc>
              </a:tr>
            </a:tbl>
          </a:graphicData>
        </a:graphic>
      </p:graphicFrame>
      <p:graphicFrame>
        <p:nvGraphicFramePr>
          <p:cNvPr id="716" name="Google Shape;716;p314"/>
          <p:cNvGraphicFramePr/>
          <p:nvPr/>
        </p:nvGraphicFramePr>
        <p:xfrm>
          <a:off x="0" y="991894"/>
          <a:ext cx="3000000" cy="3000000"/>
        </p:xfrm>
        <a:graphic>
          <a:graphicData uri="http://schemas.openxmlformats.org/drawingml/2006/table">
            <a:tbl>
              <a:tblPr>
                <a:noFill/>
                <a:tableStyleId>{6D1292C0-E7C9-416B-BE75-B468597BB4E6}</a:tableStyleId>
              </a:tblPr>
              <a:tblGrid>
                <a:gridCol w="2991175"/>
                <a:gridCol w="1844300"/>
                <a:gridCol w="7356525"/>
              </a:tblGrid>
              <a:tr h="309975">
                <a:tc>
                  <a:txBody>
                    <a:bodyPr/>
                    <a:lstStyle/>
                    <a:p>
                      <a:pPr indent="0" lvl="0" marL="0" marR="0" rtl="0" algn="l">
                        <a:lnSpc>
                          <a:spcPct val="100000"/>
                        </a:lnSpc>
                        <a:spcBef>
                          <a:spcPts val="0"/>
                        </a:spcBef>
                        <a:spcAft>
                          <a:spcPts val="0"/>
                        </a:spcAft>
                        <a:buNone/>
                      </a:pPr>
                      <a:r>
                        <a:rPr lang="en-US" sz="1400" u="none" cap="none" strike="noStrike"/>
                        <a:t>Servicio de volea cuestionable</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400" u="none" cap="none" strike="noStrike"/>
                        <a:t>5.A.9.b</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US" sz="1400" u="none" cap="none" strike="noStrike"/>
                        <a:t>“Paren el juego. Es cuestionable si (decir lo que corresponda). Volveré a cantar el marcador”</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r>
              <a:tr h="4789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US" sz="1400" u="none" cap="none" strike="noStrike"/>
                        <a:t>Ejemplos: “Paren el juego. Es cuestionable si la pelota fue golpeada por encima de la cintura. Volveré a cantar el marcador”</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4509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US" sz="1400" u="none" cap="none" strike="noStrike"/>
                        <a:t>“Paren el juego. Es cuestionable si la cabeza de la pala estaba por encima de la muñeca. Volveré a cantar el marcador”</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4509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US" sz="1400" u="none" cap="none" strike="noStrike"/>
                        <a:t>“Paren el juego. Es cuestionable si el golpeo no fue hacia arriba. Volveré a cantar el marcador”</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4509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“Paren el juego. Es cuestionable si la pelota fue girada al soltarla. Volveré a cantar el marcador”</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r>
              <a:tr h="336450">
                <a:tc>
                  <a:txBody>
                    <a:bodyPr/>
                    <a:lstStyle/>
                    <a:p>
                      <a:pPr indent="0" lvl="0" marL="0" marR="0" rtl="0" algn="l">
                        <a:lnSpc>
                          <a:spcPct val="100000"/>
                        </a:lnSpc>
                        <a:spcBef>
                          <a:spcPts val="0"/>
                        </a:spcBef>
                        <a:spcAft>
                          <a:spcPts val="0"/>
                        </a:spcAft>
                        <a:buNone/>
                      </a:pPr>
                      <a:r>
                        <a:rPr lang="en-US" sz="1400" u="none" cap="none" strike="noStrike"/>
                        <a:t>Servicio con bote cuestionable</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400" u="none" cap="none" strike="noStrike"/>
                        <a:t>5.A.10.b</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US" sz="1400" u="none" cap="none" strike="noStrike"/>
                        <a:t>“Paren el juego. Es cuestionable si (decir lo que corresponda). Volveré a cantar el marcador”</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r>
              <a:tr h="4509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US" sz="1400" u="none" cap="none" strike="noStrike"/>
                        <a:t>Ejemplos: “Paren el juego. Es cuestionable si se añadió fuerza a la pelota al soltarla. Volveré a cantar el marcador”</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4509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“Paren el juego. Es cuestionable si se impartió efecto a la pelota al soltarla. Volveré a cantar el marcador”</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r>
              <a:tr h="450950">
                <a:tc>
                  <a:txBody>
                    <a:bodyPr/>
                    <a:lstStyle/>
                    <a:p>
                      <a:pPr indent="0" lvl="0" marL="0" marR="0" rtl="0" algn="l">
                        <a:lnSpc>
                          <a:spcPct val="100000"/>
                        </a:lnSpc>
                        <a:spcBef>
                          <a:spcPts val="0"/>
                        </a:spcBef>
                        <a:spcAft>
                          <a:spcPts val="0"/>
                        </a:spcAft>
                        <a:buNone/>
                      </a:pPr>
                      <a:r>
                        <a:rPr lang="en-US" sz="1400" u="none" cap="none" strike="noStrike"/>
                        <a:t>Lanzamiento de pelota no visible (ambos servicios)</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5.A.9.d, 5.A.10.c</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“Paren el juego. Lanzamiento de pelota no visible. Volveré a cantar el marcador”</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0950">
                <a:tc>
                  <a:txBody>
                    <a:bodyPr/>
                    <a:lstStyle/>
                    <a:p>
                      <a:pPr indent="0" lvl="0" marL="0" marR="0" rtl="0" algn="l">
                        <a:lnSpc>
                          <a:spcPct val="100000"/>
                        </a:lnSpc>
                        <a:spcBef>
                          <a:spcPts val="0"/>
                        </a:spcBef>
                        <a:spcAft>
                          <a:spcPts val="0"/>
                        </a:spcAft>
                        <a:buNone/>
                      </a:pPr>
                      <a:r>
                        <a:rPr lang="en-US" sz="1400" u="none" cap="none" strike="noStrike"/>
                        <a:t>Apelación de canto de línea. Decisión definitiva</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400" u="none" cap="none" strike="noStrike"/>
                        <a:t>5.G.2.b.5</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US" sz="1400" u="none" cap="none" strike="noStrike"/>
                        <a:t>“La pelota fue dentro”</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r>
              <a:tr h="2282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“La pelota fue fuera”</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r>
              <a:tr h="256550">
                <a:tc>
                  <a:txBody>
                    <a:bodyPr/>
                    <a:lstStyle/>
                    <a:p>
                      <a:pPr indent="0" lvl="0" marL="0" marR="0" rtl="0" algn="l">
                        <a:lnSpc>
                          <a:spcPct val="100000"/>
                        </a:lnSpc>
                        <a:spcBef>
                          <a:spcPts val="0"/>
                        </a:spcBef>
                        <a:spcAft>
                          <a:spcPts val="0"/>
                        </a:spcAft>
                        <a:buNone/>
                      </a:pPr>
                      <a:r>
                        <a:rPr lang="en-US" sz="1400" u="none" cap="none" strike="noStrike"/>
                        <a:t>Apelación de canto de línea. Sin decisión</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400" u="none" cap="none" strike="noStrike"/>
                        <a:t>5.G.2.b.5/6</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US" sz="1400" u="none" cap="none" strike="noStrike"/>
                        <a:t>“Por regla, el canto se mantiene”</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r>
              <a:tr h="2282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“Por regla, la pelota es dentro”</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r>
              <a:tr h="228250">
                <a:tc>
                  <a:txBody>
                    <a:bodyPr/>
                    <a:lstStyle/>
                    <a:p>
                      <a:pPr indent="0" lvl="0" marL="0" marR="0" rtl="0" algn="l">
                        <a:lnSpc>
                          <a:spcPct val="100000"/>
                        </a:lnSpc>
                        <a:spcBef>
                          <a:spcPts val="0"/>
                        </a:spcBef>
                        <a:spcAft>
                          <a:spcPts val="0"/>
                        </a:spcAft>
                        <a:buNone/>
                      </a:pPr>
                      <a:r>
                        <a:rPr lang="en-US" sz="1400" u="none" cap="none" strike="noStrike"/>
                        <a:t>Rally Scoring</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400" u="none" cap="none" strike="noStrike"/>
                        <a:t>3M.2.a/b</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US" sz="1400" u="none" cap="none" strike="noStrike"/>
                        <a:t>Servidor gana el rally: "Punto"</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r>
              <a:tr h="2282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US" sz="1400" u="none" cap="none" strike="noStrike"/>
                        <a:t>Restador gana el rally: "Side out. Punto. (Marcador)“. (Ej. “Side out. Punto, 8”)</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228250">
                <a:tc>
                  <a:txBody>
                    <a:bodyPr/>
                    <a:lstStyle/>
                    <a:p>
                      <a:pPr indent="0" lvl="0" marL="0" marR="0" rtl="0" algn="l">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t> </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Restador gana el rally en punto de juego: "Side out. (Marcador)“. (Ej. “Side out. 20”)</a:t>
                      </a:r>
                      <a:endParaRPr b="0" i="0" sz="1400" u="none" cap="none" strike="noStrike">
                        <a:solidFill>
                          <a:srgbClr val="000000"/>
                        </a:solidFill>
                        <a:latin typeface="Arial"/>
                        <a:ea typeface="Arial"/>
                        <a:cs typeface="Arial"/>
                        <a:sym typeface="Arial"/>
                      </a:endParaRPr>
                    </a:p>
                  </a:txBody>
                  <a:tcPr marT="5325" marB="0" marR="5325" marL="5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r>
            </a:tbl>
          </a:graphicData>
        </a:graphic>
      </p:graphicFrame>
      <p:sp>
        <p:nvSpPr>
          <p:cNvPr id="717" name="Google Shape;717;p314"/>
          <p:cNvSpPr txBox="1"/>
          <p:nvPr>
            <p:ph idx="12" type="sldNum"/>
          </p:nvPr>
        </p:nvSpPr>
        <p:spPr>
          <a:xfrm>
            <a:off x="11579314" y="6159288"/>
            <a:ext cx="612686"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solidFill>
                  <a:srgbClr val="7030A0"/>
                </a:solidFill>
              </a:rPr>
              <a:t>‹#›</a:t>
            </a:fld>
            <a:endParaRPr>
              <a:solidFill>
                <a:srgbClr val="7030A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3"/>
          <p:cNvSpPr txBox="1"/>
          <p:nvPr/>
        </p:nvSpPr>
        <p:spPr>
          <a:xfrm>
            <a:off x="6391588" y="690258"/>
            <a:ext cx="5745295" cy="6386323"/>
          </a:xfrm>
          <a:prstGeom prst="rect">
            <a:avLst/>
          </a:prstGeom>
          <a:noFill/>
          <a:ln>
            <a:noFill/>
          </a:ln>
        </p:spPr>
        <p:txBody>
          <a:bodyPr anchorCtr="0" anchor="t" bIns="45700" lIns="45700" spcFirstLastPara="1" rIns="45700" wrap="square" tIns="45700">
            <a:spAutoFit/>
          </a:bodyPr>
          <a:lstStyle/>
          <a:p>
            <a:pPr indent="0" lvl="0" marL="360000" marR="0" rtl="0" algn="l">
              <a:lnSpc>
                <a:spcPct val="100000"/>
              </a:lnSpc>
              <a:spcBef>
                <a:spcPts val="0"/>
              </a:spcBef>
              <a:spcAft>
                <a:spcPts val="0"/>
              </a:spcAft>
              <a:buNone/>
            </a:pPr>
            <a:r>
              <a:rPr b="1" i="1" lang="en-US" sz="2400" u="none" cap="none" strike="noStrike">
                <a:solidFill>
                  <a:srgbClr val="000000"/>
                </a:solidFill>
                <a:latin typeface="Calibri"/>
                <a:ea typeface="Calibri"/>
                <a:cs typeface="Calibri"/>
                <a:sym typeface="Calibri"/>
              </a:rPr>
              <a:t>DETENER EL JUEGO.</a:t>
            </a:r>
            <a:br>
              <a:rPr b="1" i="1" lang="en-US" sz="2400" u="none" cap="none" strike="noStrike">
                <a:solidFill>
                  <a:srgbClr val="000000"/>
                </a:solidFill>
                <a:latin typeface="Calibri"/>
                <a:ea typeface="Calibri"/>
                <a:cs typeface="Calibri"/>
                <a:sym typeface="Calibri"/>
              </a:rPr>
            </a:br>
            <a:r>
              <a:rPr b="0" i="0" lang="en-US" sz="2400" u="none" cap="none" strike="noStrike">
                <a:solidFill>
                  <a:srgbClr val="000000"/>
                </a:solidFill>
                <a:latin typeface="Calibri"/>
                <a:ea typeface="Calibri"/>
                <a:cs typeface="Calibri"/>
                <a:sym typeface="Calibri"/>
              </a:rPr>
              <a:t>Después de que la pelota es golpeada para hacer el servicio, si un jugador deja de jugar para cuestionar un servidor, receptor o posición incorrectos:</a:t>
            </a:r>
            <a:endParaRPr/>
          </a:p>
          <a:p>
            <a:pPr indent="-457200" lvl="0" marL="457200" marR="0" rtl="0" algn="l">
              <a:lnSpc>
                <a:spcPct val="100000"/>
              </a:lnSpc>
              <a:spcBef>
                <a:spcPts val="600"/>
              </a:spcBef>
              <a:spcAft>
                <a:spcPts val="0"/>
              </a:spcAft>
              <a:buClr>
                <a:srgbClr val="000000"/>
              </a:buClr>
              <a:buSzPts val="2400"/>
              <a:buFont typeface="Arial"/>
              <a:buAutoNum type="arabicPeriod"/>
            </a:pPr>
            <a:r>
              <a:rPr b="0" i="0" lang="en-US" sz="2400" u="none" cap="none" strike="noStrike">
                <a:solidFill>
                  <a:srgbClr val="FF0000"/>
                </a:solidFill>
                <a:latin typeface="Calibri"/>
                <a:ea typeface="Calibri"/>
                <a:cs typeface="Calibri"/>
                <a:sym typeface="Calibri"/>
              </a:rPr>
              <a:t>Desafío Correcto</a:t>
            </a:r>
            <a:r>
              <a:rPr b="0" i="0" lang="en-US" sz="2400" u="none" cap="none" strike="noStrike">
                <a:solidFill>
                  <a:srgbClr val="000000"/>
                </a:solidFill>
                <a:latin typeface="Calibri"/>
                <a:ea typeface="Calibri"/>
                <a:cs typeface="Calibri"/>
                <a:sym typeface="Calibri"/>
              </a:rPr>
              <a:t>: Se repetirá el rally (Regla 4.B.10)</a:t>
            </a:r>
            <a:endParaRPr/>
          </a:p>
          <a:p>
            <a:pPr indent="-457200" lvl="0" marL="457200" marR="0" rtl="0" algn="l">
              <a:lnSpc>
                <a:spcPct val="100000"/>
              </a:lnSpc>
              <a:spcBef>
                <a:spcPts val="600"/>
              </a:spcBef>
              <a:spcAft>
                <a:spcPts val="0"/>
              </a:spcAft>
              <a:buClr>
                <a:srgbClr val="000000"/>
              </a:buClr>
              <a:buSzPts val="2400"/>
              <a:buFont typeface="Arial"/>
              <a:buAutoNum type="arabicPeriod"/>
            </a:pPr>
            <a:r>
              <a:rPr b="0" i="0" lang="en-US" sz="2400" u="none" cap="none" strike="noStrike">
                <a:solidFill>
                  <a:srgbClr val="FF0000"/>
                </a:solidFill>
                <a:latin typeface="Calibri"/>
                <a:ea typeface="Calibri"/>
                <a:cs typeface="Calibri"/>
                <a:sym typeface="Calibri"/>
              </a:rPr>
              <a:t>Desafío Incorrecto</a:t>
            </a:r>
            <a:r>
              <a:rPr b="0" i="0" lang="en-US" sz="2400" u="none" cap="none" strike="noStrike">
                <a:solidFill>
                  <a:srgbClr val="000000"/>
                </a:solidFill>
                <a:latin typeface="Calibri"/>
                <a:ea typeface="Calibri"/>
                <a:cs typeface="Calibri"/>
                <a:sym typeface="Calibri"/>
              </a:rPr>
              <a:t>: Si no hay incorrecciones de acuerdo con una puntuación correcta, será falta del jugador que paró el juego (Regla 4.B.10). Si lo paró el árbitro se repetirá el rally.</a:t>
            </a:r>
            <a:endParaRPr/>
          </a:p>
          <a:p>
            <a:pPr indent="-457200" lvl="0" marL="457200" marR="0" rtl="0" algn="l">
              <a:lnSpc>
                <a:spcPct val="100000"/>
              </a:lnSpc>
              <a:spcBef>
                <a:spcPts val="600"/>
              </a:spcBef>
              <a:spcAft>
                <a:spcPts val="600"/>
              </a:spcAft>
              <a:buClr>
                <a:srgbClr val="000000"/>
              </a:buClr>
              <a:buSzPts val="2400"/>
              <a:buFont typeface="Arial"/>
              <a:buAutoNum type="arabicPeriod"/>
            </a:pPr>
            <a:r>
              <a:rPr b="0" i="0" lang="en-US" sz="2400" u="none" cap="none" strike="noStrike">
                <a:solidFill>
                  <a:srgbClr val="000000"/>
                </a:solidFill>
                <a:latin typeface="Calibri"/>
                <a:ea typeface="Calibri"/>
                <a:cs typeface="Calibri"/>
                <a:sym typeface="Calibri"/>
              </a:rPr>
              <a:t>Si se identifica un error de jugador/posición después de que se haya jugado el rally, el resultado del mismo se mantendrá. (Regla 4.B.10)</a:t>
            </a:r>
            <a:endParaRPr b="0" i="0" sz="2800" u="none" cap="none" strike="noStrike">
              <a:solidFill>
                <a:srgbClr val="000000"/>
              </a:solidFill>
              <a:latin typeface="Calibri"/>
              <a:ea typeface="Calibri"/>
              <a:cs typeface="Calibri"/>
              <a:sym typeface="Calibri"/>
            </a:endParaRPr>
          </a:p>
        </p:txBody>
      </p:sp>
      <p:sp>
        <p:nvSpPr>
          <p:cNvPr id="723" name="Google Shape;723;p73"/>
          <p:cNvSpPr txBox="1"/>
          <p:nvPr>
            <p:ph type="title"/>
          </p:nvPr>
        </p:nvSpPr>
        <p:spPr>
          <a:xfrm>
            <a:off x="198305" y="-23055"/>
            <a:ext cx="11680350" cy="784790"/>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rgbClr val="18579B"/>
              </a:buClr>
              <a:buSzPct val="100000"/>
              <a:buNone/>
            </a:pPr>
            <a:r>
              <a:rPr b="1" i="1" lang="en-US">
                <a:solidFill>
                  <a:srgbClr val="18579B"/>
                </a:solidFill>
              </a:rPr>
              <a:t>Preguntas sobre servidor/receptor/posición correcta</a:t>
            </a:r>
            <a:endParaRPr/>
          </a:p>
        </p:txBody>
      </p:sp>
      <p:sp>
        <p:nvSpPr>
          <p:cNvPr id="724" name="Google Shape;724;p73"/>
          <p:cNvSpPr txBox="1"/>
          <p:nvPr/>
        </p:nvSpPr>
        <p:spPr>
          <a:xfrm>
            <a:off x="198304" y="812919"/>
            <a:ext cx="5745295" cy="5570715"/>
          </a:xfrm>
          <a:prstGeom prst="rect">
            <a:avLst/>
          </a:prstGeom>
          <a:noFill/>
          <a:ln>
            <a:noFill/>
          </a:ln>
        </p:spPr>
        <p:txBody>
          <a:bodyPr anchorCtr="0" anchor="t" bIns="45700" lIns="45700" spcFirstLastPara="1" rIns="45700" wrap="square" tIns="45700">
            <a:spAutoFit/>
          </a:bodyPr>
          <a:lstStyle/>
          <a:p>
            <a:pPr indent="-360000" lvl="0" marL="360000" marR="0" rtl="0" algn="l">
              <a:lnSpc>
                <a:spcPct val="100000"/>
              </a:lnSpc>
              <a:spcBef>
                <a:spcPts val="0"/>
              </a:spcBef>
              <a:spcAft>
                <a:spcPts val="0"/>
              </a:spcAft>
              <a:buClr>
                <a:srgbClr val="18579B"/>
              </a:buClr>
              <a:buSzPts val="2800"/>
              <a:buFont typeface="Arial"/>
              <a:buChar char="•"/>
            </a:pPr>
            <a:r>
              <a:rPr b="0" i="0" lang="en-US" sz="2400" u="none" cap="none" strike="noStrike">
                <a:solidFill>
                  <a:srgbClr val="18579B"/>
                </a:solidFill>
                <a:latin typeface="Calibri"/>
                <a:ea typeface="Calibri"/>
                <a:cs typeface="Calibri"/>
                <a:sym typeface="Calibri"/>
              </a:rPr>
              <a:t>Cualquier jugador puede preguntar sobre el servidor o receptor correcto.</a:t>
            </a:r>
            <a:endParaRPr b="0" i="0" sz="2400" u="none" cap="none" strike="noStrike">
              <a:solidFill>
                <a:srgbClr val="000000"/>
              </a:solidFill>
              <a:latin typeface="Arial"/>
              <a:ea typeface="Arial"/>
              <a:cs typeface="Arial"/>
              <a:sym typeface="Arial"/>
            </a:endParaRPr>
          </a:p>
          <a:p>
            <a:pPr indent="-360000" lvl="0" marL="360000" marR="0" rtl="0" algn="l">
              <a:lnSpc>
                <a:spcPct val="100000"/>
              </a:lnSpc>
              <a:spcBef>
                <a:spcPts val="600"/>
              </a:spcBef>
              <a:spcAft>
                <a:spcPts val="0"/>
              </a:spcAft>
              <a:buClr>
                <a:srgbClr val="18579B"/>
              </a:buClr>
              <a:buSzPts val="2800"/>
              <a:buFont typeface="Arial"/>
              <a:buChar char="•"/>
            </a:pPr>
            <a:r>
              <a:rPr b="0" i="0" lang="en-US" sz="2400" u="none" cap="none" strike="noStrike">
                <a:solidFill>
                  <a:srgbClr val="18579B"/>
                </a:solidFill>
                <a:latin typeface="Calibri"/>
                <a:ea typeface="Calibri"/>
                <a:cs typeface="Calibri"/>
                <a:sym typeface="Calibri"/>
              </a:rPr>
              <a:t>Cualquier jugador puede preguntar sobre la posición correcta.</a:t>
            </a:r>
            <a:endParaRPr b="0" i="0" sz="2400" u="none" cap="none" strike="noStrike">
              <a:solidFill>
                <a:srgbClr val="000000"/>
              </a:solidFill>
              <a:latin typeface="Arial"/>
              <a:ea typeface="Arial"/>
              <a:cs typeface="Arial"/>
              <a:sym typeface="Arial"/>
            </a:endParaRPr>
          </a:p>
          <a:p>
            <a:pPr indent="-360000" lvl="0" marL="360000" marR="0" rtl="0" algn="l">
              <a:lnSpc>
                <a:spcPct val="100000"/>
              </a:lnSpc>
              <a:spcBef>
                <a:spcPts val="600"/>
              </a:spcBef>
              <a:spcAft>
                <a:spcPts val="0"/>
              </a:spcAft>
              <a:buClr>
                <a:srgbClr val="18579B"/>
              </a:buClr>
              <a:buSzPts val="2800"/>
              <a:buFont typeface="Arial"/>
              <a:buChar char="•"/>
            </a:pPr>
            <a:r>
              <a:rPr b="0" i="0" lang="en-US" sz="2400" u="none" cap="none" strike="noStrike">
                <a:solidFill>
                  <a:srgbClr val="18579B"/>
                </a:solidFill>
                <a:latin typeface="Calibri"/>
                <a:ea typeface="Calibri"/>
                <a:cs typeface="Calibri"/>
                <a:sym typeface="Calibri"/>
              </a:rPr>
              <a:t>Cualquier jugador puede preguntar “¿Estoy bien?" (que combina las dos preguntas anteriores y hay que contestar ambas).</a:t>
            </a:r>
            <a:endParaRPr b="0" i="1" sz="2400" u="none" cap="none" strike="noStrike">
              <a:solidFill>
                <a:srgbClr val="18579B"/>
              </a:solidFill>
              <a:latin typeface="Calibri"/>
              <a:ea typeface="Calibri"/>
              <a:cs typeface="Calibri"/>
              <a:sym typeface="Calibri"/>
            </a:endParaRPr>
          </a:p>
          <a:p>
            <a:pPr indent="-360000" lvl="0" marL="360000" marR="0" rtl="0" algn="l">
              <a:lnSpc>
                <a:spcPct val="100000"/>
              </a:lnSpc>
              <a:spcBef>
                <a:spcPts val="600"/>
              </a:spcBef>
              <a:spcAft>
                <a:spcPts val="600"/>
              </a:spcAft>
              <a:buClr>
                <a:srgbClr val="18579B"/>
              </a:buClr>
              <a:buSzPts val="2800"/>
              <a:buFont typeface="Arial"/>
              <a:buChar char="•"/>
            </a:pPr>
            <a:r>
              <a:rPr b="0" i="1" lang="en-US" sz="2400" u="none" cap="none" strike="noStrike">
                <a:solidFill>
                  <a:srgbClr val="18579B"/>
                </a:solidFill>
                <a:latin typeface="Calibri"/>
                <a:ea typeface="Calibri"/>
                <a:cs typeface="Calibri"/>
                <a:sym typeface="Calibri"/>
              </a:rPr>
              <a:t>Aunque los jugadores pueden seguir haciendo esas preguntas </a:t>
            </a:r>
            <a:r>
              <a:rPr b="0" i="1" lang="en-US" sz="2400" u="none" cap="none" strike="noStrike">
                <a:solidFill>
                  <a:srgbClr val="FF0000"/>
                </a:solidFill>
                <a:latin typeface="Calibri"/>
                <a:ea typeface="Calibri"/>
                <a:cs typeface="Calibri"/>
                <a:sym typeface="Calibri"/>
              </a:rPr>
              <a:t>es responsabilidad del árbitro indicar a los jugadores si están mal colocados</a:t>
            </a:r>
            <a:r>
              <a:rPr b="0" i="1" lang="en-US" sz="2400" u="none" cap="none" strike="noStrike">
                <a:solidFill>
                  <a:srgbClr val="18579B"/>
                </a:solidFill>
                <a:latin typeface="Calibri"/>
                <a:ea typeface="Calibri"/>
                <a:cs typeface="Calibri"/>
                <a:sym typeface="Calibri"/>
              </a:rPr>
              <a:t>, por lo tanto debe anticiparse a cualquiera de esas preguntas.</a:t>
            </a:r>
            <a:endParaRPr b="0" i="0" sz="2400" u="none" cap="none" strike="noStrike">
              <a:solidFill>
                <a:srgbClr val="000000"/>
              </a:solidFill>
              <a:latin typeface="Arial"/>
              <a:ea typeface="Arial"/>
              <a:cs typeface="Arial"/>
              <a:sym typeface="Arial"/>
            </a:endParaRPr>
          </a:p>
        </p:txBody>
      </p:sp>
      <p:sp>
        <p:nvSpPr>
          <p:cNvPr id="725" name="Google Shape;725;p73"/>
          <p:cNvSpPr txBox="1"/>
          <p:nvPr>
            <p:ph idx="12" type="sldNum"/>
          </p:nvPr>
        </p:nvSpPr>
        <p:spPr>
          <a:xfrm>
            <a:off x="11524196" y="629020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6"/>
          <p:cNvSpPr txBox="1"/>
          <p:nvPr/>
        </p:nvSpPr>
        <p:spPr>
          <a:xfrm>
            <a:off x="9051961" y="496389"/>
            <a:ext cx="3140040" cy="623243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18579B"/>
              </a:solidFill>
              <a:latin typeface="Calibri"/>
              <a:ea typeface="Calibri"/>
              <a:cs typeface="Calibri"/>
              <a:sym typeface="Calibri"/>
            </a:endParaRPr>
          </a:p>
          <a:p>
            <a:pPr indent="-216000" lvl="0" marL="216000" marR="0" rtl="0" algn="l">
              <a:lnSpc>
                <a:spcPct val="100000"/>
              </a:lnSpc>
              <a:spcBef>
                <a:spcPts val="0"/>
              </a:spcBef>
              <a:spcAft>
                <a:spcPts val="0"/>
              </a:spcAft>
              <a:buNone/>
            </a:pPr>
            <a:r>
              <a:rPr b="1" i="1" lang="en-US" sz="2400" u="none" cap="none" strike="noStrike">
                <a:solidFill>
                  <a:srgbClr val="18579B"/>
                </a:solidFill>
                <a:latin typeface="Calibri"/>
                <a:ea typeface="Calibri"/>
                <a:cs typeface="Calibri"/>
                <a:sym typeface="Calibri"/>
              </a:rPr>
              <a:t>Si se pregunta </a:t>
            </a:r>
            <a:r>
              <a:rPr b="1" i="1" lang="en-US" sz="2400" u="none" cap="none" strike="noStrike">
                <a:solidFill>
                  <a:srgbClr val="FF0000"/>
                </a:solidFill>
                <a:latin typeface="Calibri"/>
                <a:ea typeface="Calibri"/>
                <a:cs typeface="Calibri"/>
                <a:sym typeface="Calibri"/>
              </a:rPr>
              <a:t>DESPUÉS</a:t>
            </a:r>
            <a:r>
              <a:rPr b="1" i="1" lang="en-US" sz="2400" u="none" cap="none" strike="noStrike">
                <a:solidFill>
                  <a:srgbClr val="18579B"/>
                </a:solidFill>
                <a:latin typeface="Calibri"/>
                <a:ea typeface="Calibri"/>
                <a:cs typeface="Calibri"/>
                <a:sym typeface="Calibri"/>
              </a:rPr>
              <a:t> de que se sirva la pelota pero antes de la devolución del servicio:</a:t>
            </a:r>
            <a:endParaRPr b="0" i="0" sz="2400" u="none" cap="none" strike="noStrike">
              <a:solidFill>
                <a:srgbClr val="000000"/>
              </a:solidFill>
              <a:latin typeface="Arial"/>
              <a:ea typeface="Arial"/>
              <a:cs typeface="Arial"/>
              <a:sym typeface="Arial"/>
            </a:endParaRPr>
          </a:p>
          <a:p>
            <a:pPr indent="-216000" lvl="0" marL="216000"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Un jugador puede detener el juego para corregir una puntuación incorrecta. Se repite con la puntuación correcta y no hay falta del jugador.</a:t>
            </a:r>
            <a:endParaRPr/>
          </a:p>
          <a:p>
            <a:pPr indent="-216000" lvl="0" marL="216000" marR="0" rtl="0" algn="l">
              <a:lnSpc>
                <a:spcPct val="100000"/>
              </a:lnSpc>
              <a:spcBef>
                <a:spcPts val="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Si la puntuación era correcta, es falta del jugador.</a:t>
            </a:r>
            <a:endParaRPr b="0" i="0" sz="1400" u="none" cap="none" strike="noStrike">
              <a:solidFill>
                <a:srgbClr val="000000"/>
              </a:solidFill>
              <a:latin typeface="Arial"/>
              <a:ea typeface="Arial"/>
              <a:cs typeface="Arial"/>
              <a:sym typeface="Arial"/>
            </a:endParaRPr>
          </a:p>
        </p:txBody>
      </p:sp>
      <p:sp>
        <p:nvSpPr>
          <p:cNvPr id="731" name="Google Shape;731;p76"/>
          <p:cNvSpPr txBox="1"/>
          <p:nvPr>
            <p:ph type="title"/>
          </p:nvPr>
        </p:nvSpPr>
        <p:spPr>
          <a:xfrm>
            <a:off x="732367" y="-12170"/>
            <a:ext cx="10723035" cy="737155"/>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3600"/>
              <a:buNone/>
            </a:pPr>
            <a:r>
              <a:rPr b="1" i="1" lang="en-US" sz="3600">
                <a:solidFill>
                  <a:srgbClr val="18579B"/>
                </a:solidFill>
              </a:rPr>
              <a:t>Preguntas Sobre la Puntuación</a:t>
            </a:r>
            <a:endParaRPr b="1" i="1" sz="3600"/>
          </a:p>
        </p:txBody>
      </p:sp>
      <p:sp>
        <p:nvSpPr>
          <p:cNvPr id="732" name="Google Shape;732;p76"/>
          <p:cNvSpPr txBox="1"/>
          <p:nvPr/>
        </p:nvSpPr>
        <p:spPr>
          <a:xfrm>
            <a:off x="87932" y="724985"/>
            <a:ext cx="4005097" cy="5940047"/>
          </a:xfrm>
          <a:prstGeom prst="rect">
            <a:avLst/>
          </a:prstGeom>
          <a:noFill/>
          <a:ln>
            <a:noFill/>
          </a:ln>
        </p:spPr>
        <p:txBody>
          <a:bodyPr anchorCtr="0" anchor="t" bIns="45700" lIns="45700" spcFirstLastPara="1" rIns="45700" wrap="square" tIns="45700">
            <a:spAutoFit/>
          </a:bodyPr>
          <a:lstStyle/>
          <a:p>
            <a:pPr indent="-252000" lvl="0" marL="252000" marR="0" rtl="0" algn="l">
              <a:lnSpc>
                <a:spcPct val="100000"/>
              </a:lnSpc>
              <a:spcBef>
                <a:spcPts val="0"/>
              </a:spcBef>
              <a:spcAft>
                <a:spcPts val="0"/>
              </a:spcAft>
              <a:buClr>
                <a:srgbClr val="18579B"/>
              </a:buClr>
              <a:buSzPts val="3600"/>
              <a:buFont typeface="Arial"/>
              <a:buChar char="•"/>
            </a:pPr>
            <a:r>
              <a:rPr b="1" i="1" lang="en-US" sz="2400" u="none" cap="none" strike="noStrike">
                <a:solidFill>
                  <a:srgbClr val="18579B"/>
                </a:solidFill>
                <a:latin typeface="Calibri"/>
                <a:ea typeface="Calibri"/>
                <a:cs typeface="Calibri"/>
                <a:sym typeface="Calibri"/>
              </a:rPr>
              <a:t>Si la pregunta se hace antes de cantar la puntuación:</a:t>
            </a:r>
            <a:endParaRPr/>
          </a:p>
          <a:p>
            <a:pPr indent="-252000" lvl="0" marL="252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Responder con: (por ejemplo) "Tienes 4 puntos“.</a:t>
            </a:r>
            <a:endParaRPr/>
          </a:p>
          <a:p>
            <a:pPr indent="-252000" lvl="0" marL="252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Si se le pide la "Puntuación completa", dé un paso adelante, levante el brazo y responda "Usted tiene 4, ellos tienen 2, y es el segundo servidor". Cantar la puntuación de manera diferente a la oficial.</a:t>
            </a:r>
            <a:endParaRPr/>
          </a:p>
          <a:p>
            <a:pPr indent="-252000" lvl="0" marL="252000" marR="0" rtl="0" algn="l">
              <a:lnSpc>
                <a:spcPct val="100000"/>
              </a:lnSpc>
              <a:spcBef>
                <a:spcPts val="600"/>
              </a:spcBef>
              <a:spcAft>
                <a:spcPts val="60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Recuperar la posición y volver a cantar la puntuación para comenzar el rally.</a:t>
            </a:r>
            <a:endParaRPr b="0" i="0" sz="2400" u="none" cap="none" strike="noStrike">
              <a:solidFill>
                <a:srgbClr val="18579B"/>
              </a:solidFill>
              <a:latin typeface="Calibri"/>
              <a:ea typeface="Calibri"/>
              <a:cs typeface="Calibri"/>
              <a:sym typeface="Calibri"/>
            </a:endParaRPr>
          </a:p>
        </p:txBody>
      </p:sp>
      <p:sp>
        <p:nvSpPr>
          <p:cNvPr id="733" name="Google Shape;733;p76"/>
          <p:cNvSpPr txBox="1"/>
          <p:nvPr>
            <p:ph idx="12" type="sldNum"/>
          </p:nvPr>
        </p:nvSpPr>
        <p:spPr>
          <a:xfrm>
            <a:off x="11579314" y="6244053"/>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734" name="Google Shape;734;p76"/>
          <p:cNvSpPr txBox="1"/>
          <p:nvPr/>
        </p:nvSpPr>
        <p:spPr>
          <a:xfrm>
            <a:off x="4199952" y="724985"/>
            <a:ext cx="4852009" cy="6309379"/>
          </a:xfrm>
          <a:prstGeom prst="rect">
            <a:avLst/>
          </a:prstGeom>
          <a:noFill/>
          <a:ln>
            <a:noFill/>
          </a:ln>
        </p:spPr>
        <p:txBody>
          <a:bodyPr anchorCtr="0" anchor="t" bIns="45700" lIns="45700" spcFirstLastPara="1" rIns="45700" wrap="square" tIns="45700">
            <a:spAutoFit/>
          </a:bodyPr>
          <a:lstStyle/>
          <a:p>
            <a:pPr indent="-216000" lvl="0" marL="216000" marR="0" rtl="0" algn="l">
              <a:lnSpc>
                <a:spcPct val="100000"/>
              </a:lnSpc>
              <a:spcBef>
                <a:spcPts val="0"/>
              </a:spcBef>
              <a:spcAft>
                <a:spcPts val="0"/>
              </a:spcAft>
              <a:buNone/>
            </a:pPr>
            <a:r>
              <a:rPr b="1" i="1" lang="en-US" sz="2400" u="none" cap="none" strike="noStrike">
                <a:solidFill>
                  <a:srgbClr val="18579B"/>
                </a:solidFill>
                <a:latin typeface="Calibri"/>
                <a:ea typeface="Calibri"/>
                <a:cs typeface="Calibri"/>
                <a:sym typeface="Calibri"/>
              </a:rPr>
              <a:t>Si se pregunta después de cantar el marcador pero </a:t>
            </a:r>
            <a:r>
              <a:rPr b="1" i="1" lang="en-US" sz="2400" u="none" cap="none" strike="noStrike">
                <a:solidFill>
                  <a:srgbClr val="FF0000"/>
                </a:solidFill>
                <a:latin typeface="Calibri"/>
                <a:ea typeface="Calibri"/>
                <a:cs typeface="Calibri"/>
                <a:sym typeface="Calibri"/>
              </a:rPr>
              <a:t>ANTES</a:t>
            </a:r>
            <a:r>
              <a:rPr b="1" i="1" lang="en-US" sz="2400" u="none" cap="none" strike="noStrike">
                <a:solidFill>
                  <a:srgbClr val="18579B"/>
                </a:solidFill>
                <a:latin typeface="Calibri"/>
                <a:ea typeface="Calibri"/>
                <a:cs typeface="Calibri"/>
                <a:sym typeface="Calibri"/>
              </a:rPr>
              <a:t> del servicio:</a:t>
            </a:r>
            <a:endParaRPr b="0" i="0" sz="2400" u="none" cap="none" strike="noStrike">
              <a:solidFill>
                <a:srgbClr val="000000"/>
              </a:solidFill>
              <a:latin typeface="Arial"/>
              <a:ea typeface="Arial"/>
              <a:cs typeface="Arial"/>
              <a:sym typeface="Arial"/>
            </a:endParaRPr>
          </a:p>
          <a:p>
            <a:pPr indent="-216000" lvl="0" marL="216000"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Si la puntuación era correcta, confírmelo. Anuncie que volverá a cantar el marcador, cántelo cuando todos los jugadores estén listos.</a:t>
            </a:r>
            <a:endParaRPr b="0" i="0" sz="2400" u="none" cap="none" strike="noStrike">
              <a:solidFill>
                <a:srgbClr val="000000"/>
              </a:solidFill>
              <a:latin typeface="Arial"/>
              <a:ea typeface="Arial"/>
              <a:cs typeface="Arial"/>
              <a:sym typeface="Arial"/>
            </a:endParaRPr>
          </a:p>
          <a:p>
            <a:pPr indent="-216000" lvl="0" marL="216000" marR="0" rtl="0" algn="l">
              <a:lnSpc>
                <a:spcPct val="100000"/>
              </a:lnSpc>
              <a:spcBef>
                <a:spcPts val="600"/>
              </a:spcBef>
              <a:spcAft>
                <a:spcPts val="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Si la puntuación se cantó incorrectamente, anuncie "Corrección“.</a:t>
            </a:r>
            <a:endParaRPr b="0" i="0" sz="2400" u="none" cap="none" strike="noStrike">
              <a:solidFill>
                <a:srgbClr val="000000"/>
              </a:solidFill>
              <a:latin typeface="Arial"/>
              <a:ea typeface="Arial"/>
              <a:cs typeface="Arial"/>
              <a:sym typeface="Arial"/>
            </a:endParaRPr>
          </a:p>
          <a:p>
            <a:pPr indent="-216000" lvl="0" marL="216000" marR="0" rtl="0" algn="l">
              <a:lnSpc>
                <a:spcPct val="100000"/>
              </a:lnSpc>
              <a:spcBef>
                <a:spcPts val="600"/>
              </a:spcBef>
              <a:spcAft>
                <a:spcPts val="600"/>
              </a:spcAft>
              <a:buClr>
                <a:srgbClr val="18579B"/>
              </a:buClr>
              <a:buSzPts val="2400"/>
              <a:buFont typeface="Arial"/>
              <a:buChar char="•"/>
            </a:pPr>
            <a:r>
              <a:rPr b="0" i="0" lang="en-US" sz="2400" u="none" cap="none" strike="noStrike">
                <a:solidFill>
                  <a:srgbClr val="18579B"/>
                </a:solidFill>
                <a:latin typeface="Calibri"/>
                <a:ea typeface="Calibri"/>
                <a:cs typeface="Calibri"/>
                <a:sym typeface="Calibri"/>
              </a:rPr>
              <a:t>Reconozca el marcador correcto y anuncie que volverá a cantar el marcador.  Permita que los jugadores ajusten las posiciones, si es necesario y anuncie la puntuación cuando todos los jugadores estén listos.</a:t>
            </a:r>
            <a:endParaRPr b="0" i="0" sz="2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2"/>
          <p:cNvSpPr txBox="1"/>
          <p:nvPr/>
        </p:nvSpPr>
        <p:spPr>
          <a:xfrm>
            <a:off x="151207" y="19534"/>
            <a:ext cx="11956329" cy="646290"/>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ACCIONES QUE PUEDEN INTERRUMPIR EL JUEGO</a:t>
            </a:r>
            <a:endParaRPr b="0" i="1" sz="3600" u="none" cap="none" strike="noStrike">
              <a:solidFill>
                <a:srgbClr val="000000"/>
              </a:solidFill>
              <a:latin typeface="Arial"/>
              <a:ea typeface="Arial"/>
              <a:cs typeface="Arial"/>
              <a:sym typeface="Arial"/>
            </a:endParaRPr>
          </a:p>
        </p:txBody>
      </p:sp>
      <p:sp>
        <p:nvSpPr>
          <p:cNvPr id="740" name="Google Shape;740;p82"/>
          <p:cNvSpPr txBox="1"/>
          <p:nvPr/>
        </p:nvSpPr>
        <p:spPr>
          <a:xfrm>
            <a:off x="-97483" y="464719"/>
            <a:ext cx="12205018" cy="70784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2000" u="none" cap="none" strike="noStrike">
                <a:solidFill>
                  <a:srgbClr val="FF0000"/>
                </a:solidFill>
                <a:latin typeface="Arial"/>
                <a:ea typeface="Arial"/>
                <a:cs typeface="Arial"/>
                <a:sym typeface="Arial"/>
              </a:rPr>
              <a:t>Si la acción del jugador ocurre dentro del límite de tiempo y la pelota está en juego (después del inicio del canto del marcador) detener el juego y responder.</a:t>
            </a:r>
            <a:endParaRPr b="1" i="1" sz="2000" u="none" cap="none" strike="noStrike">
              <a:solidFill>
                <a:srgbClr val="FF0000"/>
              </a:solidFill>
              <a:latin typeface="Arial"/>
              <a:ea typeface="Arial"/>
              <a:cs typeface="Arial"/>
              <a:sym typeface="Arial"/>
            </a:endParaRPr>
          </a:p>
        </p:txBody>
      </p:sp>
      <p:sp>
        <p:nvSpPr>
          <p:cNvPr id="741" name="Google Shape;741;p82"/>
          <p:cNvSpPr txBox="1"/>
          <p:nvPr>
            <p:ph idx="12" type="sldNum"/>
          </p:nvPr>
        </p:nvSpPr>
        <p:spPr>
          <a:xfrm>
            <a:off x="11579314"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graphicFrame>
        <p:nvGraphicFramePr>
          <p:cNvPr id="742" name="Google Shape;742;p82"/>
          <p:cNvGraphicFramePr/>
          <p:nvPr/>
        </p:nvGraphicFramePr>
        <p:xfrm>
          <a:off x="117836" y="1265576"/>
          <a:ext cx="3000000" cy="3000000"/>
        </p:xfrm>
        <a:graphic>
          <a:graphicData uri="http://schemas.openxmlformats.org/drawingml/2006/table">
            <a:tbl>
              <a:tblPr>
                <a:noFill/>
                <a:tableStyleId>{6D1292C0-E7C9-416B-BE75-B468597BB4E6}</a:tableStyleId>
              </a:tblPr>
              <a:tblGrid>
                <a:gridCol w="4390250"/>
                <a:gridCol w="5701850"/>
                <a:gridCol w="1930975"/>
              </a:tblGrid>
              <a:tr h="464800">
                <a:tc>
                  <a:txBody>
                    <a:bodyPr/>
                    <a:lstStyle/>
                    <a:p>
                      <a:pPr indent="0" lvl="0" marL="0" marR="0" rtl="0" algn="ctr">
                        <a:lnSpc>
                          <a:spcPct val="100000"/>
                        </a:lnSpc>
                        <a:spcBef>
                          <a:spcPts val="0"/>
                        </a:spcBef>
                        <a:spcAft>
                          <a:spcPts val="0"/>
                        </a:spcAft>
                        <a:buNone/>
                      </a:pPr>
                      <a:r>
                        <a:rPr b="1" lang="en-US" sz="1400" u="none" cap="none" strike="noStrike">
                          <a:solidFill>
                            <a:srgbClr val="7030A0"/>
                          </a:solidFill>
                        </a:rPr>
                        <a:t>ACCIÓN DEL JUGADOR</a:t>
                      </a:r>
                      <a:endParaRPr/>
                    </a:p>
                    <a:p>
                      <a:pPr indent="0" lvl="0" marL="0" marR="0" rtl="0" algn="ctr">
                        <a:lnSpc>
                          <a:spcPct val="100000"/>
                        </a:lnSpc>
                        <a:spcBef>
                          <a:spcPts val="0"/>
                        </a:spcBef>
                        <a:spcAft>
                          <a:spcPts val="0"/>
                        </a:spcAft>
                        <a:buNone/>
                      </a:pPr>
                      <a:r>
                        <a:t/>
                      </a:r>
                      <a:endParaRPr b="1" i="0" sz="1400" u="none" cap="none" strike="noStrike">
                        <a:solidFill>
                          <a:srgbClr val="7030A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1" marL="0" marR="0" rtl="0" algn="l">
                        <a:lnSpc>
                          <a:spcPct val="100000"/>
                        </a:lnSpc>
                        <a:spcBef>
                          <a:spcPts val="0"/>
                        </a:spcBef>
                        <a:spcAft>
                          <a:spcPts val="0"/>
                        </a:spcAft>
                        <a:buNone/>
                      </a:pPr>
                      <a:r>
                        <a:rPr b="1" lang="en-US" sz="1400" u="none" cap="none" strike="noStrike">
                          <a:solidFill>
                            <a:srgbClr val="7030A0"/>
                          </a:solidFill>
                        </a:rPr>
                        <a:t>              CUÁNDO ESTÁ PERMITIDA</a:t>
                      </a:r>
                      <a:endParaRPr/>
                    </a:p>
                    <a:p>
                      <a:pPr indent="0" lvl="1" marL="0" marR="0" rtl="0" algn="l">
                        <a:lnSpc>
                          <a:spcPct val="100000"/>
                        </a:lnSpc>
                        <a:spcBef>
                          <a:spcPts val="0"/>
                        </a:spcBef>
                        <a:spcAft>
                          <a:spcPts val="0"/>
                        </a:spcAft>
                        <a:buNone/>
                      </a:pPr>
                      <a:r>
                        <a:t/>
                      </a:r>
                      <a:endParaRPr b="1" i="0" sz="1400" u="none" cap="none" strike="noStrike">
                        <a:solidFill>
                          <a:srgbClr val="7030A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400" u="none" cap="none" strike="noStrike">
                          <a:solidFill>
                            <a:srgbClr val="7030A0"/>
                          </a:solidFill>
                        </a:rPr>
                        <a:t>REGLA</a:t>
                      </a:r>
                      <a:endParaRPr/>
                    </a:p>
                    <a:p>
                      <a:pPr indent="0" lvl="0" marL="0" marR="0" rtl="0" algn="ctr">
                        <a:lnSpc>
                          <a:spcPct val="100000"/>
                        </a:lnSpc>
                        <a:spcBef>
                          <a:spcPts val="0"/>
                        </a:spcBef>
                        <a:spcAft>
                          <a:spcPts val="0"/>
                        </a:spcAft>
                        <a:buNone/>
                      </a:pPr>
                      <a:r>
                        <a:t/>
                      </a:r>
                      <a:endParaRPr b="1" i="0" sz="1400" u="none" cap="none" strike="noStrike">
                        <a:solidFill>
                          <a:srgbClr val="7030A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Interferencia</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En el momento de ocurrencia</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8.3</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Señal de NO preparado</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empezar a cantar el marcador</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4.C</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Solicitud de Tiempo Muerto</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que el servidor golpee la pelota para servir</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4.M.8 - 4.N.2</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Confirmación del marcador</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que el servidor golpee la pelota para servir</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4.B.8</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Preguntas sobre servidor y receptor correctos</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que el servidor golpee la pelota para servir</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4.B.8</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Preguntas sobre posición correcta</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que el servidor golpee la pelota para servir</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4.B.8</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Solicitud de corrección del marcador</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que el restador golpee el resto</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4.K</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7400">
                <a:tc>
                  <a:txBody>
                    <a:bodyPr/>
                    <a:lstStyle/>
                    <a:p>
                      <a:pPr indent="0" lvl="0" marL="0" marR="0" rtl="0" algn="l">
                        <a:lnSpc>
                          <a:spcPct val="100000"/>
                        </a:lnSpc>
                        <a:spcBef>
                          <a:spcPts val="0"/>
                        </a:spcBef>
                        <a:spcAft>
                          <a:spcPts val="0"/>
                        </a:spcAft>
                        <a:buNone/>
                      </a:pPr>
                      <a:r>
                        <a:rPr lang="en-US" sz="1500" u="none" cap="none" strike="noStrike"/>
                        <a:t>Servidor o posición de servidor/receptor incorrecta</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finalizar el rally</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4.B.10</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Apelación de canto de línea</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que el servidor golpee la pelota del siguiente servicio</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13.F3</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Apelación de canto de línea, final del partido</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inicializar la hoja de marcadores</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13.F3</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0275">
                <a:tc>
                  <a:txBody>
                    <a:bodyPr/>
                    <a:lstStyle/>
                    <a:p>
                      <a:pPr indent="0" lvl="0" marL="0" marR="0" rtl="0" algn="l">
                        <a:lnSpc>
                          <a:spcPct val="100000"/>
                        </a:lnSpc>
                        <a:spcBef>
                          <a:spcPts val="0"/>
                        </a:spcBef>
                        <a:spcAft>
                          <a:spcPts val="0"/>
                        </a:spcAft>
                        <a:buNone/>
                      </a:pPr>
                      <a:r>
                        <a:rPr lang="en-US" sz="1500" u="none" cap="none" strike="noStrike"/>
                        <a:t>Apelación de pelota dañada</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500" u="none" cap="none" strike="noStrike"/>
                        <a:t>Antes de que el servidor golpee la pelota del siguiente servicio</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u="none" cap="none" strike="noStrike"/>
                        <a:t>11.5</a:t>
                      </a:r>
                      <a:endParaRPr b="0" i="0" sz="1500" u="none" cap="none" strike="noStrike">
                        <a:solidFill>
                          <a:srgbClr val="000000"/>
                        </a:solidFill>
                        <a:latin typeface="Arial"/>
                        <a:ea typeface="Arial"/>
                        <a:cs typeface="Arial"/>
                        <a:sym typeface="Arial"/>
                      </a:endParaRPr>
                    </a:p>
                  </a:txBody>
                  <a:tcPr marT="6350" marB="0" marR="6350" marL="63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2"/>
          <p:cNvSpPr txBox="1"/>
          <p:nvPr/>
        </p:nvSpPr>
        <p:spPr>
          <a:xfrm>
            <a:off x="0" y="0"/>
            <a:ext cx="12179753" cy="630937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4400" u="none" cap="none" strike="noStrike">
                <a:solidFill>
                  <a:srgbClr val="18579B"/>
                </a:solidFill>
                <a:latin typeface="Calibri"/>
                <a:ea typeface="Calibri"/>
                <a:cs typeface="Calibri"/>
                <a:sym typeface="Calibri"/>
              </a:rPr>
              <a:t>Jugadores Preparados – Flujo del juego</a:t>
            </a:r>
            <a:endParaRPr b="0" i="0" sz="2000" u="none" cap="none" strike="noStrike">
              <a:solidFill>
                <a:srgbClr val="18579B"/>
              </a:solidFill>
              <a:latin typeface="Arial"/>
              <a:ea typeface="Arial"/>
              <a:cs typeface="Arial"/>
              <a:sym typeface="Arial"/>
            </a:endParaRPr>
          </a:p>
          <a:p>
            <a:pPr indent="-540000" lvl="0" marL="540000" marR="0" rtl="0" algn="l">
              <a:lnSpc>
                <a:spcPct val="100000"/>
              </a:lnSpc>
              <a:spcBef>
                <a:spcPts val="0"/>
              </a:spcBef>
              <a:spcAft>
                <a:spcPts val="0"/>
              </a:spcAft>
              <a:buClr>
                <a:srgbClr val="18579B"/>
              </a:buClr>
              <a:buSzPts val="3600"/>
              <a:buFont typeface="Arial"/>
              <a:buChar char="•"/>
            </a:pPr>
            <a:r>
              <a:rPr b="0" i="0" lang="en-US" sz="3000" u="none" cap="none" strike="noStrike">
                <a:solidFill>
                  <a:srgbClr val="18579B"/>
                </a:solidFill>
                <a:latin typeface="Calibri"/>
                <a:ea typeface="Calibri"/>
                <a:cs typeface="Calibri"/>
                <a:sym typeface="Calibri"/>
              </a:rPr>
              <a:t>Después de acabado el punto, se espera que los jugadores se muevan a las respectivas posiciones </a:t>
            </a:r>
            <a:r>
              <a:rPr b="0" i="0" lang="en-US" sz="3000" u="none" cap="none" strike="noStrike">
                <a:solidFill>
                  <a:srgbClr val="FF0000"/>
                </a:solidFill>
                <a:latin typeface="Calibri"/>
                <a:ea typeface="Calibri"/>
                <a:cs typeface="Calibri"/>
                <a:sym typeface="Calibri"/>
              </a:rPr>
              <a:t>sin demora</a:t>
            </a:r>
            <a:r>
              <a:rPr b="0" i="0" lang="en-US" sz="3000" u="none" cap="none" strike="noStrike">
                <a:solidFill>
                  <a:srgbClr val="18579B"/>
                </a:solidFill>
                <a:latin typeface="Calibri"/>
                <a:ea typeface="Calibri"/>
                <a:cs typeface="Calibri"/>
                <a:sym typeface="Calibri"/>
              </a:rPr>
              <a:t>.</a:t>
            </a:r>
            <a:endParaRPr/>
          </a:p>
          <a:p>
            <a:pPr indent="-540000" lvl="0" marL="540000" marR="0" rtl="0" algn="l">
              <a:lnSpc>
                <a:spcPct val="100000"/>
              </a:lnSpc>
              <a:spcBef>
                <a:spcPts val="0"/>
              </a:spcBef>
              <a:spcAft>
                <a:spcPts val="0"/>
              </a:spcAft>
              <a:buClr>
                <a:srgbClr val="18579B"/>
              </a:buClr>
              <a:buSzPts val="3600"/>
              <a:buFont typeface="Arial"/>
              <a:buChar char="•"/>
            </a:pPr>
            <a:r>
              <a:rPr b="0" i="0" lang="en-US" sz="3000" u="none" cap="none" strike="noStrike">
                <a:solidFill>
                  <a:srgbClr val="18579B"/>
                </a:solidFill>
                <a:latin typeface="Calibri"/>
                <a:ea typeface="Calibri"/>
                <a:cs typeface="Calibri"/>
                <a:sym typeface="Calibri"/>
              </a:rPr>
              <a:t>Se debe permitir que el receptor tenga un </a:t>
            </a:r>
            <a:r>
              <a:rPr b="0" i="0" lang="en-US" sz="3000" u="none" cap="none" strike="noStrike">
                <a:solidFill>
                  <a:srgbClr val="FF0000"/>
                </a:solidFill>
                <a:latin typeface="Calibri"/>
                <a:ea typeface="Calibri"/>
                <a:cs typeface="Calibri"/>
                <a:sym typeface="Calibri"/>
              </a:rPr>
              <a:t>tiempo razonable </a:t>
            </a:r>
            <a:r>
              <a:rPr b="0" i="0" lang="en-US" sz="3000" u="none" cap="none" strike="noStrike">
                <a:solidFill>
                  <a:srgbClr val="18579B"/>
                </a:solidFill>
                <a:latin typeface="Calibri"/>
                <a:ea typeface="Calibri"/>
                <a:cs typeface="Calibri"/>
                <a:sym typeface="Calibri"/>
              </a:rPr>
              <a:t>para estar listo.</a:t>
            </a:r>
            <a:endParaRPr/>
          </a:p>
          <a:p>
            <a:pPr indent="-540000" lvl="0" marL="540000" marR="0" rtl="0" algn="l">
              <a:lnSpc>
                <a:spcPct val="100000"/>
              </a:lnSpc>
              <a:spcBef>
                <a:spcPts val="0"/>
              </a:spcBef>
              <a:spcAft>
                <a:spcPts val="0"/>
              </a:spcAft>
              <a:buClr>
                <a:srgbClr val="FF0000"/>
              </a:buClr>
              <a:buSzPts val="3600"/>
              <a:buFont typeface="Arial"/>
              <a:buChar char="•"/>
            </a:pPr>
            <a:r>
              <a:rPr b="0" i="0" lang="en-US" sz="3000" u="none" cap="none" strike="noStrike">
                <a:solidFill>
                  <a:srgbClr val="7030A0"/>
                </a:solidFill>
                <a:latin typeface="Calibri"/>
                <a:ea typeface="Calibri"/>
                <a:cs typeface="Calibri"/>
                <a:sym typeface="Calibri"/>
              </a:rPr>
              <a:t>Cantar la puntuación cuando </a:t>
            </a:r>
            <a:r>
              <a:rPr b="0" i="0" lang="en-US" sz="3000" u="none" cap="none" strike="noStrike">
                <a:solidFill>
                  <a:srgbClr val="FF0000"/>
                </a:solidFill>
                <a:latin typeface="Calibri"/>
                <a:ea typeface="Calibri"/>
                <a:cs typeface="Calibri"/>
                <a:sym typeface="Calibri"/>
              </a:rPr>
              <a:t>el receptor esté listo </a:t>
            </a:r>
            <a:r>
              <a:rPr b="0" i="0" lang="en-US" sz="3000" u="none" cap="none" strike="noStrike">
                <a:solidFill>
                  <a:srgbClr val="7030A0"/>
                </a:solidFill>
                <a:latin typeface="Calibri"/>
                <a:ea typeface="Calibri"/>
                <a:cs typeface="Calibri"/>
                <a:sym typeface="Calibri"/>
              </a:rPr>
              <a:t>(o debería de estar listo) y el servidor esté en posición </a:t>
            </a:r>
            <a:r>
              <a:rPr b="0" i="0" lang="en-US" sz="3000" u="none" cap="none" strike="noStrike">
                <a:solidFill>
                  <a:srgbClr val="FF0000"/>
                </a:solidFill>
                <a:latin typeface="Calibri"/>
                <a:ea typeface="Calibri"/>
                <a:cs typeface="Calibri"/>
                <a:sym typeface="Calibri"/>
              </a:rPr>
              <a:t>con la pelota en la mano.</a:t>
            </a:r>
            <a:endParaRPr/>
          </a:p>
          <a:p>
            <a:pPr indent="-540000" lvl="0" marL="540000" marR="0" rtl="0" algn="l">
              <a:lnSpc>
                <a:spcPct val="100000"/>
              </a:lnSpc>
              <a:spcBef>
                <a:spcPts val="0"/>
              </a:spcBef>
              <a:spcAft>
                <a:spcPts val="0"/>
              </a:spcAft>
              <a:buClr>
                <a:srgbClr val="18579B"/>
              </a:buClr>
              <a:buSzPts val="3600"/>
              <a:buFont typeface="Arial"/>
              <a:buChar char="•"/>
            </a:pPr>
            <a:r>
              <a:rPr b="0" i="0" lang="en-US" sz="3000" u="none" cap="none" strike="noStrike">
                <a:solidFill>
                  <a:srgbClr val="18579B"/>
                </a:solidFill>
                <a:latin typeface="Calibri"/>
                <a:ea typeface="Calibri"/>
                <a:cs typeface="Calibri"/>
                <a:sym typeface="Calibri"/>
              </a:rPr>
              <a:t>Si hay retrasos sin razón aparente:</a:t>
            </a:r>
            <a:endParaRPr b="0" i="0" sz="3000" u="none" cap="none" strike="noStrike">
              <a:solidFill>
                <a:srgbClr val="000000"/>
              </a:solidFill>
              <a:latin typeface="Calibri"/>
              <a:ea typeface="Calibri"/>
              <a:cs typeface="Calibri"/>
              <a:sym typeface="Calibri"/>
            </a:endParaRPr>
          </a:p>
          <a:p>
            <a:pPr indent="-571500" lvl="5" marL="1474788" marR="0" rtl="0" algn="l">
              <a:lnSpc>
                <a:spcPct val="100000"/>
              </a:lnSpc>
              <a:spcBef>
                <a:spcPts val="0"/>
              </a:spcBef>
              <a:spcAft>
                <a:spcPts val="0"/>
              </a:spcAft>
              <a:buClr>
                <a:srgbClr val="FF0000"/>
              </a:buClr>
              <a:buSzPts val="3600"/>
              <a:buFont typeface="Arial"/>
              <a:buChar char="•"/>
            </a:pPr>
            <a:r>
              <a:rPr b="0" i="0" lang="en-US" sz="3000" u="none" cap="none" strike="noStrike">
                <a:solidFill>
                  <a:srgbClr val="FF0000"/>
                </a:solidFill>
                <a:latin typeface="Calibri"/>
                <a:ea typeface="Calibri"/>
                <a:cs typeface="Calibri"/>
                <a:sym typeface="Calibri"/>
              </a:rPr>
              <a:t>Cantar la puntuación </a:t>
            </a:r>
            <a:r>
              <a:rPr b="0" i="0" lang="en-US" sz="3000" u="none" cap="none" strike="noStrike">
                <a:solidFill>
                  <a:srgbClr val="7030A0"/>
                </a:solidFill>
                <a:latin typeface="Calibri"/>
                <a:ea typeface="Calibri"/>
                <a:cs typeface="Calibri"/>
                <a:sym typeface="Calibri"/>
              </a:rPr>
              <a:t>cuando el receptor deba estar listo y comenzar la cuenta de 10 segundos .</a:t>
            </a:r>
            <a:endParaRPr/>
          </a:p>
          <a:p>
            <a:pPr indent="-540000" lvl="0" marL="540000" marR="0" rtl="0" algn="l">
              <a:lnSpc>
                <a:spcPct val="100000"/>
              </a:lnSpc>
              <a:spcBef>
                <a:spcPts val="0"/>
              </a:spcBef>
              <a:spcAft>
                <a:spcPts val="0"/>
              </a:spcAft>
              <a:buClr>
                <a:srgbClr val="18579B"/>
              </a:buClr>
              <a:buSzPts val="3600"/>
              <a:buFont typeface="Arial"/>
              <a:buChar char="•"/>
            </a:pPr>
            <a:r>
              <a:rPr b="0" i="0" lang="en-US" sz="3000" u="none" cap="none" strike="noStrike">
                <a:solidFill>
                  <a:srgbClr val="18579B"/>
                </a:solidFill>
                <a:latin typeface="Calibri"/>
                <a:ea typeface="Calibri"/>
                <a:cs typeface="Calibri"/>
                <a:sym typeface="Calibri"/>
              </a:rPr>
              <a:t>Si el retraso es debido a que el restador retrasa injustificadamente entregar la pelota al sacador:</a:t>
            </a:r>
            <a:endParaRPr/>
          </a:p>
          <a:p>
            <a:pPr indent="-571500" lvl="5" marL="1474788" marR="0" rtl="0" algn="l">
              <a:lnSpc>
                <a:spcPct val="100000"/>
              </a:lnSpc>
              <a:spcBef>
                <a:spcPts val="0"/>
              </a:spcBef>
              <a:spcAft>
                <a:spcPts val="0"/>
              </a:spcAft>
              <a:buClr>
                <a:srgbClr val="FF0000"/>
              </a:buClr>
              <a:buSzPts val="3600"/>
              <a:buFont typeface="Arial"/>
              <a:buChar char="•"/>
            </a:pPr>
            <a:r>
              <a:rPr b="0" i="0" lang="en-US" sz="3000" u="none" cap="none" strike="noStrike">
                <a:solidFill>
                  <a:srgbClr val="FF0000"/>
                </a:solidFill>
                <a:latin typeface="Calibri"/>
                <a:ea typeface="Calibri"/>
                <a:cs typeface="Calibri"/>
                <a:sym typeface="Calibri"/>
              </a:rPr>
              <a:t>Emita una Advertencia Verbal o Advertencia Técnica al restador.</a:t>
            </a:r>
            <a:endParaRPr/>
          </a:p>
        </p:txBody>
      </p:sp>
      <p:sp>
        <p:nvSpPr>
          <p:cNvPr id="748" name="Google Shape;748;p72"/>
          <p:cNvSpPr txBox="1"/>
          <p:nvPr>
            <p:ph idx="12" type="sldNum"/>
          </p:nvPr>
        </p:nvSpPr>
        <p:spPr>
          <a:xfrm>
            <a:off x="11567067"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91"/>
          <p:cNvSpPr txBox="1"/>
          <p:nvPr>
            <p:ph idx="12" type="sldNum"/>
          </p:nvPr>
        </p:nvSpPr>
        <p:spPr>
          <a:xfrm>
            <a:off x="11514376"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102" name="Google Shape;102;p291"/>
          <p:cNvSpPr txBox="1"/>
          <p:nvPr/>
        </p:nvSpPr>
        <p:spPr>
          <a:xfrm>
            <a:off x="2989341" y="138023"/>
            <a:ext cx="5372339" cy="597087"/>
          </a:xfrm>
          <a:prstGeom prst="rect">
            <a:avLst/>
          </a:prstGeom>
          <a:noFill/>
          <a:ln>
            <a:noFill/>
          </a:ln>
        </p:spPr>
        <p:txBody>
          <a:bodyPr anchorCtr="0" anchor="t" bIns="45700" lIns="91425" spcFirstLastPara="1" rIns="91425" wrap="square" tIns="45700">
            <a:spAutoFit/>
          </a:bodyPr>
          <a:lstStyle/>
          <a:p>
            <a:pPr indent="349250" lvl="1" marL="0" marR="0" rtl="0" algn="ctr">
              <a:lnSpc>
                <a:spcPct val="80000"/>
              </a:lnSpc>
              <a:spcBef>
                <a:spcPts val="0"/>
              </a:spcBef>
              <a:spcAft>
                <a:spcPts val="0"/>
              </a:spcAft>
              <a:buNone/>
            </a:pPr>
            <a:r>
              <a:rPr b="1" i="1" lang="en-US" sz="4000" u="none" cap="none" strike="noStrike">
                <a:solidFill>
                  <a:srgbClr val="595959"/>
                </a:solidFill>
                <a:latin typeface="Calibri"/>
                <a:ea typeface="Calibri"/>
                <a:cs typeface="Calibri"/>
                <a:sym typeface="Calibri"/>
              </a:rPr>
              <a:t>Código de Conducta </a:t>
            </a:r>
            <a:endParaRPr/>
          </a:p>
        </p:txBody>
      </p:sp>
      <p:grpSp>
        <p:nvGrpSpPr>
          <p:cNvPr id="103" name="Google Shape;103;p291"/>
          <p:cNvGrpSpPr/>
          <p:nvPr/>
        </p:nvGrpSpPr>
        <p:grpSpPr>
          <a:xfrm>
            <a:off x="-60166" y="1133495"/>
            <a:ext cx="5878040" cy="5418667"/>
            <a:chOff x="-479027" y="0"/>
            <a:chExt cx="5878040" cy="5418667"/>
          </a:xfrm>
        </p:grpSpPr>
        <p:sp>
          <p:nvSpPr>
            <p:cNvPr id="104" name="Google Shape;104;p291"/>
            <p:cNvSpPr/>
            <p:nvPr/>
          </p:nvSpPr>
          <p:spPr>
            <a:xfrm>
              <a:off x="-479027" y="0"/>
              <a:ext cx="5780813" cy="5418667"/>
            </a:xfrm>
            <a:prstGeom prst="triangle">
              <a:avLst>
                <a:gd fmla="val 50000" name="adj"/>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91"/>
            <p:cNvSpPr/>
            <p:nvPr/>
          </p:nvSpPr>
          <p:spPr>
            <a:xfrm>
              <a:off x="0" y="266066"/>
              <a:ext cx="5372339" cy="384316"/>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91"/>
            <p:cNvSpPr txBox="1"/>
            <p:nvPr/>
          </p:nvSpPr>
          <p:spPr>
            <a:xfrm>
              <a:off x="18761" y="284827"/>
              <a:ext cx="5334817" cy="34679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Ser respetuoso</a:t>
              </a:r>
              <a:endParaRPr b="0" i="0" sz="1600" u="none" cap="none" strike="noStrike">
                <a:solidFill>
                  <a:srgbClr val="000000"/>
                </a:solidFill>
                <a:latin typeface="Arial"/>
                <a:ea typeface="Arial"/>
                <a:cs typeface="Arial"/>
                <a:sym typeface="Arial"/>
              </a:endParaRPr>
            </a:p>
          </p:txBody>
        </p:sp>
        <p:sp>
          <p:nvSpPr>
            <p:cNvPr id="107" name="Google Shape;107;p291"/>
            <p:cNvSpPr/>
            <p:nvPr/>
          </p:nvSpPr>
          <p:spPr>
            <a:xfrm>
              <a:off x="0" y="722737"/>
              <a:ext cx="5372339" cy="425296"/>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91"/>
            <p:cNvSpPr txBox="1"/>
            <p:nvPr/>
          </p:nvSpPr>
          <p:spPr>
            <a:xfrm>
              <a:off x="20761" y="743498"/>
              <a:ext cx="5330817" cy="38377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SIEMPRE hacer cumplir las reglas de acuerdo con el Libro de Reglas y el Reglamento Técnico</a:t>
              </a:r>
              <a:endParaRPr/>
            </a:p>
          </p:txBody>
        </p:sp>
        <p:sp>
          <p:nvSpPr>
            <p:cNvPr id="109" name="Google Shape;109;p291"/>
            <p:cNvSpPr/>
            <p:nvPr/>
          </p:nvSpPr>
          <p:spPr>
            <a:xfrm>
              <a:off x="0" y="1260135"/>
              <a:ext cx="5372339" cy="848421"/>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91"/>
            <p:cNvSpPr txBox="1"/>
            <p:nvPr/>
          </p:nvSpPr>
          <p:spPr>
            <a:xfrm>
              <a:off x="41416" y="1301551"/>
              <a:ext cx="5289507" cy="76558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Usar el sentido común y el buen juicio al abordar situaciones NO CUBIERTAS EXPRESAMENTE por el Libro de Reglas, el Reglamento Técnico o el Código de Conducta</a:t>
              </a:r>
              <a:endParaRPr/>
            </a:p>
          </p:txBody>
        </p:sp>
        <p:sp>
          <p:nvSpPr>
            <p:cNvPr id="111" name="Google Shape;111;p291"/>
            <p:cNvSpPr/>
            <p:nvPr/>
          </p:nvSpPr>
          <p:spPr>
            <a:xfrm>
              <a:off x="26674" y="2212134"/>
              <a:ext cx="5372339" cy="367695"/>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1"/>
            <p:cNvSpPr txBox="1"/>
            <p:nvPr/>
          </p:nvSpPr>
          <p:spPr>
            <a:xfrm>
              <a:off x="44623" y="2230083"/>
              <a:ext cx="5336441" cy="33179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Usar un comportamiento profesional y agradable en todo momento</a:t>
              </a:r>
              <a:endParaRPr/>
            </a:p>
          </p:txBody>
        </p:sp>
        <p:sp>
          <p:nvSpPr>
            <p:cNvPr id="113" name="Google Shape;113;p291"/>
            <p:cNvSpPr/>
            <p:nvPr/>
          </p:nvSpPr>
          <p:spPr>
            <a:xfrm>
              <a:off x="26674" y="2638021"/>
              <a:ext cx="5372339" cy="490529"/>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91"/>
            <p:cNvSpPr txBox="1"/>
            <p:nvPr/>
          </p:nvSpPr>
          <p:spPr>
            <a:xfrm>
              <a:off x="50620" y="2661967"/>
              <a:ext cx="5324447" cy="44263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Tratar a los jugadores, jueces de línea, otros árbitros y espectadores con respeto.</a:t>
              </a:r>
              <a:endParaRPr/>
            </a:p>
          </p:txBody>
        </p:sp>
        <p:sp>
          <p:nvSpPr>
            <p:cNvPr id="115" name="Google Shape;115;p291"/>
            <p:cNvSpPr/>
            <p:nvPr/>
          </p:nvSpPr>
          <p:spPr>
            <a:xfrm>
              <a:off x="0" y="3204430"/>
              <a:ext cx="5372339" cy="381838"/>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91"/>
            <p:cNvSpPr txBox="1"/>
            <p:nvPr/>
          </p:nvSpPr>
          <p:spPr>
            <a:xfrm>
              <a:off x="18640" y="3223070"/>
              <a:ext cx="5335059" cy="34455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Mostrar confianza en sus acciones y decisiones</a:t>
              </a:r>
              <a:r>
                <a:rPr b="0" i="1" lang="en-US" sz="1600" u="none" cap="none" strike="noStrike">
                  <a:solidFill>
                    <a:schemeClr val="dk1"/>
                  </a:solidFill>
                  <a:latin typeface="Arial"/>
                  <a:ea typeface="Arial"/>
                  <a:cs typeface="Arial"/>
                  <a:sym typeface="Arial"/>
                </a:rPr>
                <a:t>.</a:t>
              </a:r>
              <a:endParaRPr b="0" i="0" sz="1600" u="none" cap="none" strike="noStrike">
                <a:solidFill>
                  <a:srgbClr val="000000"/>
                </a:solidFill>
                <a:latin typeface="Arial"/>
                <a:ea typeface="Arial"/>
                <a:cs typeface="Arial"/>
                <a:sym typeface="Arial"/>
              </a:endParaRPr>
            </a:p>
          </p:txBody>
        </p:sp>
        <p:sp>
          <p:nvSpPr>
            <p:cNvPr id="117" name="Google Shape;117;p291"/>
            <p:cNvSpPr/>
            <p:nvPr/>
          </p:nvSpPr>
          <p:spPr>
            <a:xfrm>
              <a:off x="0" y="3677625"/>
              <a:ext cx="5372339" cy="299755"/>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91"/>
            <p:cNvSpPr txBox="1"/>
            <p:nvPr/>
          </p:nvSpPr>
          <p:spPr>
            <a:xfrm>
              <a:off x="14633" y="3692258"/>
              <a:ext cx="5343073" cy="27048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Apagar el Teléfono</a:t>
              </a:r>
              <a:r>
                <a:rPr b="0" i="1" lang="en-US" sz="11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19" name="Google Shape;119;p291"/>
            <p:cNvSpPr/>
            <p:nvPr/>
          </p:nvSpPr>
          <p:spPr>
            <a:xfrm>
              <a:off x="26674" y="4058904"/>
              <a:ext cx="5372339" cy="253511"/>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91"/>
            <p:cNvSpPr txBox="1"/>
            <p:nvPr/>
          </p:nvSpPr>
          <p:spPr>
            <a:xfrm>
              <a:off x="39049" y="4071279"/>
              <a:ext cx="5347589" cy="22876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Recusarse de arbitrar a un familiar, amigo, etc</a:t>
              </a:r>
              <a:r>
                <a:rPr b="0" i="0" lang="en-US" sz="1100" u="none" cap="none" strike="noStrike">
                  <a:solidFill>
                    <a:srgbClr val="000000"/>
                  </a:solidFill>
                  <a:latin typeface="Arial"/>
                  <a:ea typeface="Arial"/>
                  <a:cs typeface="Arial"/>
                  <a:sym typeface="Arial"/>
                </a:rPr>
                <a:t>.</a:t>
              </a:r>
              <a:endParaRPr/>
            </a:p>
          </p:txBody>
        </p:sp>
        <p:sp>
          <p:nvSpPr>
            <p:cNvPr id="121" name="Google Shape;121;p291"/>
            <p:cNvSpPr/>
            <p:nvPr/>
          </p:nvSpPr>
          <p:spPr>
            <a:xfrm>
              <a:off x="0" y="4418262"/>
              <a:ext cx="5372339" cy="358094"/>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91"/>
            <p:cNvSpPr txBox="1"/>
            <p:nvPr/>
          </p:nvSpPr>
          <p:spPr>
            <a:xfrm>
              <a:off x="17481" y="4435743"/>
              <a:ext cx="5337377" cy="32313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Mantener una postura erguida y atenta.</a:t>
              </a:r>
              <a:endParaRPr/>
            </a:p>
          </p:txBody>
        </p:sp>
        <p:sp>
          <p:nvSpPr>
            <p:cNvPr id="123" name="Google Shape;123;p291"/>
            <p:cNvSpPr/>
            <p:nvPr/>
          </p:nvSpPr>
          <p:spPr>
            <a:xfrm>
              <a:off x="0" y="4867363"/>
              <a:ext cx="5372339" cy="318859"/>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91"/>
            <p:cNvSpPr txBox="1"/>
            <p:nvPr/>
          </p:nvSpPr>
          <p:spPr>
            <a:xfrm>
              <a:off x="15565" y="4882928"/>
              <a:ext cx="5341209" cy="28772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Vestirse apropiadamente</a:t>
              </a:r>
              <a:endParaRPr b="0" i="0" sz="1600" u="none" cap="none" strike="noStrike">
                <a:solidFill>
                  <a:srgbClr val="000000"/>
                </a:solidFill>
                <a:latin typeface="Arial"/>
                <a:ea typeface="Arial"/>
                <a:cs typeface="Arial"/>
                <a:sym typeface="Arial"/>
              </a:endParaRPr>
            </a:p>
          </p:txBody>
        </p:sp>
      </p:grpSp>
      <p:grpSp>
        <p:nvGrpSpPr>
          <p:cNvPr id="125" name="Google Shape;125;p291"/>
          <p:cNvGrpSpPr/>
          <p:nvPr/>
        </p:nvGrpSpPr>
        <p:grpSpPr>
          <a:xfrm>
            <a:off x="6248675" y="1133495"/>
            <a:ext cx="5193784" cy="5418667"/>
            <a:chOff x="-454047" y="0"/>
            <a:chExt cx="5193784" cy="5418667"/>
          </a:xfrm>
        </p:grpSpPr>
        <p:sp>
          <p:nvSpPr>
            <p:cNvPr id="126" name="Google Shape;126;p291"/>
            <p:cNvSpPr/>
            <p:nvPr/>
          </p:nvSpPr>
          <p:spPr>
            <a:xfrm>
              <a:off x="-454047" y="0"/>
              <a:ext cx="5172266" cy="5418667"/>
            </a:xfrm>
            <a:prstGeom prst="triangle">
              <a:avLst>
                <a:gd fmla="val 50000" name="adj"/>
              </a:avLst>
            </a:prstGeom>
            <a:solidFill>
              <a:srgbClr val="C0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91"/>
            <p:cNvSpPr/>
            <p:nvPr/>
          </p:nvSpPr>
          <p:spPr>
            <a:xfrm>
              <a:off x="2" y="358697"/>
              <a:ext cx="4739735" cy="424370"/>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91"/>
            <p:cNvSpPr txBox="1"/>
            <p:nvPr/>
          </p:nvSpPr>
          <p:spPr>
            <a:xfrm>
              <a:off x="20718" y="379413"/>
              <a:ext cx="4698303" cy="38293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Usar cualquier dispositivo que interfiera con el juego: teléfono celular / paraguas, etc</a:t>
              </a:r>
              <a:endParaRPr b="0" i="0" sz="1600" u="none" cap="none" strike="noStrike">
                <a:solidFill>
                  <a:srgbClr val="000000"/>
                </a:solidFill>
                <a:latin typeface="Arial"/>
                <a:ea typeface="Arial"/>
                <a:cs typeface="Arial"/>
                <a:sym typeface="Arial"/>
              </a:endParaRPr>
            </a:p>
          </p:txBody>
        </p:sp>
        <p:sp>
          <p:nvSpPr>
            <p:cNvPr id="129" name="Google Shape;129;p291"/>
            <p:cNvSpPr/>
            <p:nvPr/>
          </p:nvSpPr>
          <p:spPr>
            <a:xfrm>
              <a:off x="2" y="845706"/>
              <a:ext cx="4739735" cy="731028"/>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91"/>
            <p:cNvSpPr txBox="1"/>
            <p:nvPr/>
          </p:nvSpPr>
          <p:spPr>
            <a:xfrm>
              <a:off x="35688" y="881392"/>
              <a:ext cx="4668363" cy="65965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Intervenir en otro partido en curso durante el torneo a menos que así lo solicite el Juez de Pista o el Juez Árbitro</a:t>
              </a:r>
              <a:endParaRPr/>
            </a:p>
          </p:txBody>
        </p:sp>
        <p:sp>
          <p:nvSpPr>
            <p:cNvPr id="131" name="Google Shape;131;p291"/>
            <p:cNvSpPr/>
            <p:nvPr/>
          </p:nvSpPr>
          <p:spPr>
            <a:xfrm>
              <a:off x="2" y="1606248"/>
              <a:ext cx="4739735" cy="911219"/>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91"/>
            <p:cNvSpPr txBox="1"/>
            <p:nvPr/>
          </p:nvSpPr>
          <p:spPr>
            <a:xfrm>
              <a:off x="44484" y="1650730"/>
              <a:ext cx="4650771" cy="82225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Hacer comentarios despectivos o criticar cualquier asunto en la pista, las decisiones o el desempeño de otro Juez de Pista en público, incluidas las redes sociales..</a:t>
              </a:r>
              <a:endParaRPr/>
            </a:p>
          </p:txBody>
        </p:sp>
        <p:sp>
          <p:nvSpPr>
            <p:cNvPr id="133" name="Google Shape;133;p291"/>
            <p:cNvSpPr/>
            <p:nvPr/>
          </p:nvSpPr>
          <p:spPr>
            <a:xfrm>
              <a:off x="2" y="2558346"/>
              <a:ext cx="4739735" cy="327025"/>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91"/>
            <p:cNvSpPr txBox="1"/>
            <p:nvPr/>
          </p:nvSpPr>
          <p:spPr>
            <a:xfrm>
              <a:off x="15966" y="2574310"/>
              <a:ext cx="4707807" cy="29509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Ser dictatorial</a:t>
              </a:r>
              <a:endParaRPr b="0" i="0" sz="1600" u="none" cap="none" strike="noStrike">
                <a:solidFill>
                  <a:srgbClr val="000000"/>
                </a:solidFill>
                <a:latin typeface="Arial"/>
                <a:ea typeface="Arial"/>
                <a:cs typeface="Arial"/>
                <a:sym typeface="Arial"/>
              </a:endParaRPr>
            </a:p>
          </p:txBody>
        </p:sp>
        <p:sp>
          <p:nvSpPr>
            <p:cNvPr id="135" name="Google Shape;135;p291"/>
            <p:cNvSpPr/>
            <p:nvPr/>
          </p:nvSpPr>
          <p:spPr>
            <a:xfrm>
              <a:off x="2" y="2942665"/>
              <a:ext cx="4739735" cy="629742"/>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91"/>
            <p:cNvSpPr txBox="1"/>
            <p:nvPr/>
          </p:nvSpPr>
          <p:spPr>
            <a:xfrm>
              <a:off x="30743" y="2973406"/>
              <a:ext cx="4678253" cy="56826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Distraerse: dedique toda su atención al partido que se está jugando</a:t>
              </a:r>
              <a:endParaRPr/>
            </a:p>
          </p:txBody>
        </p:sp>
        <p:sp>
          <p:nvSpPr>
            <p:cNvPr id="137" name="Google Shape;137;p291"/>
            <p:cNvSpPr/>
            <p:nvPr/>
          </p:nvSpPr>
          <p:spPr>
            <a:xfrm>
              <a:off x="2" y="3613286"/>
              <a:ext cx="4739735" cy="327025"/>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91"/>
            <p:cNvSpPr txBox="1"/>
            <p:nvPr/>
          </p:nvSpPr>
          <p:spPr>
            <a:xfrm>
              <a:off x="15966" y="3629250"/>
              <a:ext cx="4707807" cy="29509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Exceso de amabilidad</a:t>
              </a:r>
              <a:endParaRPr/>
            </a:p>
          </p:txBody>
        </p:sp>
        <p:sp>
          <p:nvSpPr>
            <p:cNvPr id="139" name="Google Shape;139;p291"/>
            <p:cNvSpPr/>
            <p:nvPr/>
          </p:nvSpPr>
          <p:spPr>
            <a:xfrm>
              <a:off x="2" y="4021832"/>
              <a:ext cx="4739735" cy="327025"/>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91"/>
            <p:cNvSpPr txBox="1"/>
            <p:nvPr/>
          </p:nvSpPr>
          <p:spPr>
            <a:xfrm>
              <a:off x="15966" y="4037796"/>
              <a:ext cx="4707807" cy="29509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Reaccionar emocionalmente</a:t>
              </a:r>
              <a:endParaRPr b="0" i="0" sz="1600" u="none" cap="none" strike="noStrike">
                <a:solidFill>
                  <a:srgbClr val="000000"/>
                </a:solidFill>
                <a:latin typeface="Arial"/>
                <a:ea typeface="Arial"/>
                <a:cs typeface="Arial"/>
                <a:sym typeface="Arial"/>
              </a:endParaRPr>
            </a:p>
          </p:txBody>
        </p:sp>
        <p:sp>
          <p:nvSpPr>
            <p:cNvPr id="141" name="Google Shape;141;p291"/>
            <p:cNvSpPr/>
            <p:nvPr/>
          </p:nvSpPr>
          <p:spPr>
            <a:xfrm>
              <a:off x="2" y="4399895"/>
              <a:ext cx="4739735" cy="327025"/>
            </a:xfrm>
            <a:prstGeom prst="roundRect">
              <a:avLst>
                <a:gd fmla="val 16667" name="adj"/>
              </a:avLst>
            </a:prstGeom>
            <a:solidFill>
              <a:schemeClr val="lt1">
                <a:alpha val="89803"/>
              </a:schemeClr>
            </a:solidFill>
            <a:ln cap="flat" cmpd="sng" w="25400">
              <a:solidFill>
                <a:srgbClr val="2A7A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91"/>
            <p:cNvSpPr txBox="1"/>
            <p:nvPr/>
          </p:nvSpPr>
          <p:spPr>
            <a:xfrm>
              <a:off x="15966" y="4415859"/>
              <a:ext cx="4707807" cy="29509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Confrontar</a:t>
              </a:r>
              <a:endParaRPr b="0" i="0" sz="1600" u="none" cap="none" strike="noStrike">
                <a:solidFill>
                  <a:srgbClr val="000000"/>
                </a:solidFill>
                <a:latin typeface="Arial"/>
                <a:ea typeface="Arial"/>
                <a:cs typeface="Arial"/>
                <a:sym typeface="Arial"/>
              </a:endParaRPr>
            </a:p>
          </p:txBody>
        </p:sp>
      </p:grpSp>
      <p:grpSp>
        <p:nvGrpSpPr>
          <p:cNvPr id="143" name="Google Shape;143;p291"/>
          <p:cNvGrpSpPr/>
          <p:nvPr/>
        </p:nvGrpSpPr>
        <p:grpSpPr>
          <a:xfrm>
            <a:off x="1696824" y="305838"/>
            <a:ext cx="1927525" cy="764074"/>
            <a:chOff x="0" y="0"/>
            <a:chExt cx="1927525" cy="764074"/>
          </a:xfrm>
        </p:grpSpPr>
        <p:sp>
          <p:nvSpPr>
            <p:cNvPr id="144" name="Google Shape;144;p291"/>
            <p:cNvSpPr/>
            <p:nvPr/>
          </p:nvSpPr>
          <p:spPr>
            <a:xfrm flipH="1">
              <a:off x="0" y="0"/>
              <a:ext cx="1927525" cy="764074"/>
            </a:xfrm>
            <a:prstGeom prst="rect">
              <a:avLst/>
            </a:prstGeom>
            <a:gradFill>
              <a:gsLst>
                <a:gs pos="0">
                  <a:srgbClr val="C9FF96"/>
                </a:gs>
                <a:gs pos="35000">
                  <a:srgbClr val="D8FFB7"/>
                </a:gs>
                <a:gs pos="100000">
                  <a:srgbClr val="EFFFE1"/>
                </a:gs>
              </a:gsLst>
              <a:lin ang="16200000" scaled="0"/>
            </a:gradFill>
            <a:ln cap="flat" cmpd="sng" w="9525">
              <a:solidFill>
                <a:srgbClr val="7CB5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91"/>
            <p:cNvSpPr txBox="1"/>
            <p:nvPr/>
          </p:nvSpPr>
          <p:spPr>
            <a:xfrm>
              <a:off x="0" y="0"/>
              <a:ext cx="1927525" cy="764074"/>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HACER</a:t>
              </a:r>
              <a:endParaRPr/>
            </a:p>
          </p:txBody>
        </p:sp>
      </p:grpSp>
      <p:grpSp>
        <p:nvGrpSpPr>
          <p:cNvPr id="146" name="Google Shape;146;p291"/>
          <p:cNvGrpSpPr/>
          <p:nvPr/>
        </p:nvGrpSpPr>
        <p:grpSpPr>
          <a:xfrm>
            <a:off x="7983540" y="305838"/>
            <a:ext cx="1927525" cy="764074"/>
            <a:chOff x="0" y="0"/>
            <a:chExt cx="1927525" cy="764074"/>
          </a:xfrm>
        </p:grpSpPr>
        <p:sp>
          <p:nvSpPr>
            <p:cNvPr id="147" name="Google Shape;147;p291"/>
            <p:cNvSpPr/>
            <p:nvPr/>
          </p:nvSpPr>
          <p:spPr>
            <a:xfrm flipH="1">
              <a:off x="0" y="0"/>
              <a:ext cx="1927525" cy="764074"/>
            </a:xfrm>
            <a:prstGeom prst="rect">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91"/>
            <p:cNvSpPr txBox="1"/>
            <p:nvPr/>
          </p:nvSpPr>
          <p:spPr>
            <a:xfrm>
              <a:off x="0" y="0"/>
              <a:ext cx="1927525" cy="764074"/>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rgbClr val="000000"/>
                </a:buClr>
                <a:buSzPts val="2500"/>
                <a:buFont typeface="Arial"/>
                <a:buNone/>
              </a:pPr>
              <a:r>
                <a:rPr b="0" i="0" lang="en-US" sz="2500" u="none" cap="none" strike="noStrike">
                  <a:solidFill>
                    <a:schemeClr val="lt1"/>
                  </a:solidFill>
                  <a:latin typeface="Arial"/>
                  <a:ea typeface="Arial"/>
                  <a:cs typeface="Arial"/>
                  <a:sym typeface="Arial"/>
                </a:rPr>
                <a:t>NO HACER</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 name="Shape 752"/>
        <p:cNvGrpSpPr/>
        <p:nvPr/>
      </p:nvGrpSpPr>
      <p:grpSpPr>
        <a:xfrm>
          <a:off x="0" y="0"/>
          <a:ext cx="0" cy="0"/>
          <a:chOff x="0" y="0"/>
          <a:chExt cx="0" cy="0"/>
        </a:xfrm>
      </p:grpSpPr>
      <p:sp>
        <p:nvSpPr>
          <p:cNvPr id="753" name="Google Shape;753;p83"/>
          <p:cNvSpPr txBox="1"/>
          <p:nvPr/>
        </p:nvSpPr>
        <p:spPr>
          <a:xfrm>
            <a:off x="909549" y="29916"/>
            <a:ext cx="10902164" cy="707846"/>
          </a:xfrm>
          <a:prstGeom prst="rect">
            <a:avLst/>
          </a:prstGeom>
          <a:noFill/>
          <a:ln>
            <a:noFill/>
          </a:ln>
        </p:spPr>
        <p:txBody>
          <a:bodyPr anchorCtr="0" anchor="t" bIns="45700" lIns="45700" spcFirstLastPara="1" rIns="45700" wrap="square" tIns="45700">
            <a:spAutoFit/>
          </a:bodyPr>
          <a:lstStyle/>
          <a:p>
            <a:pPr indent="-339725" lvl="0" marL="342900" marR="0" rtl="0" algn="ctr">
              <a:lnSpc>
                <a:spcPct val="100000"/>
              </a:lnSpc>
              <a:spcBef>
                <a:spcPts val="0"/>
              </a:spcBef>
              <a:spcAft>
                <a:spcPts val="0"/>
              </a:spcAft>
              <a:buNone/>
            </a:pPr>
            <a:r>
              <a:rPr b="1" i="1" lang="en-US" sz="4000" u="none" cap="none" strike="noStrike">
                <a:solidFill>
                  <a:srgbClr val="18579B"/>
                </a:solidFill>
                <a:latin typeface="Calibri"/>
                <a:ea typeface="Calibri"/>
                <a:cs typeface="Calibri"/>
                <a:sym typeface="Calibri"/>
              </a:rPr>
              <a:t>ACCIONES DE APELACIÓN DE CANTO DE LÍNEA</a:t>
            </a:r>
            <a:endParaRPr b="0" i="1" sz="4000" u="none" cap="none" strike="noStrike">
              <a:solidFill>
                <a:srgbClr val="000000"/>
              </a:solidFill>
              <a:latin typeface="Arial"/>
              <a:ea typeface="Arial"/>
              <a:cs typeface="Arial"/>
              <a:sym typeface="Arial"/>
            </a:endParaRPr>
          </a:p>
        </p:txBody>
      </p:sp>
      <p:sp>
        <p:nvSpPr>
          <p:cNvPr id="754" name="Google Shape;754;p83"/>
          <p:cNvSpPr txBox="1"/>
          <p:nvPr/>
        </p:nvSpPr>
        <p:spPr>
          <a:xfrm>
            <a:off x="0" y="5756633"/>
            <a:ext cx="12192000" cy="120028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2400" u="none" cap="none" strike="noStrike">
                <a:solidFill>
                  <a:srgbClr val="FF0000"/>
                </a:solidFill>
                <a:latin typeface="Arial"/>
                <a:ea typeface="Arial"/>
                <a:cs typeface="Arial"/>
                <a:sym typeface="Arial"/>
              </a:rPr>
              <a:t>* Nota: Un error de arbitraje ocurre cuando el canto “fuera" de un oficial es corregido por el Juez de Pista o los jugadores beneficiados, resultando en una repetición debido a que el rally terminó prematuramente pero un equipo puede conceder el rally a sus oponentes</a:t>
            </a:r>
            <a:endParaRPr b="0" i="0" sz="2400" u="none" cap="none" strike="noStrike">
              <a:solidFill>
                <a:srgbClr val="000000"/>
              </a:solidFill>
              <a:latin typeface="Arial"/>
              <a:ea typeface="Arial"/>
              <a:cs typeface="Arial"/>
              <a:sym typeface="Arial"/>
            </a:endParaRPr>
          </a:p>
        </p:txBody>
      </p:sp>
      <p:sp>
        <p:nvSpPr>
          <p:cNvPr id="755" name="Google Shape;755;p83"/>
          <p:cNvSpPr txBox="1"/>
          <p:nvPr>
            <p:ph idx="12" type="sldNum"/>
          </p:nvPr>
        </p:nvSpPr>
        <p:spPr>
          <a:xfrm>
            <a:off x="11577313" y="6330238"/>
            <a:ext cx="612686"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solidFill>
                  <a:schemeClr val="dk1"/>
                </a:solidFill>
              </a:rPr>
              <a:t>‹#›</a:t>
            </a:fld>
            <a:endParaRPr>
              <a:solidFill>
                <a:schemeClr val="dk1"/>
              </a:solidFill>
            </a:endParaRPr>
          </a:p>
        </p:txBody>
      </p:sp>
      <p:graphicFrame>
        <p:nvGraphicFramePr>
          <p:cNvPr id="756" name="Google Shape;756;p83"/>
          <p:cNvGraphicFramePr/>
          <p:nvPr/>
        </p:nvGraphicFramePr>
        <p:xfrm>
          <a:off x="308343" y="778615"/>
          <a:ext cx="3000000" cy="3000000"/>
        </p:xfrm>
        <a:graphic>
          <a:graphicData uri="http://schemas.openxmlformats.org/drawingml/2006/table">
            <a:tbl>
              <a:tblPr bandRow="1" firstRow="1">
                <a:noFill/>
                <a:tableStyleId>{6D1292C0-E7C9-416B-BE75-B468597BB4E6}</a:tableStyleId>
              </a:tblPr>
              <a:tblGrid>
                <a:gridCol w="4961000"/>
                <a:gridCol w="3581875"/>
                <a:gridCol w="3032450"/>
              </a:tblGrid>
              <a:tr h="370850">
                <a:tc>
                  <a:txBody>
                    <a:bodyPr/>
                    <a:lstStyle/>
                    <a:p>
                      <a:pPr indent="0" lvl="0" marL="0" marR="0" rtl="0" algn="ctr">
                        <a:lnSpc>
                          <a:spcPct val="100000"/>
                        </a:lnSpc>
                        <a:spcBef>
                          <a:spcPts val="0"/>
                        </a:spcBef>
                        <a:spcAft>
                          <a:spcPts val="0"/>
                        </a:spcAft>
                        <a:buNone/>
                      </a:pPr>
                      <a:r>
                        <a:rPr lang="en-US" sz="2000" u="none" cap="none" strike="noStrike">
                          <a:solidFill>
                            <a:schemeClr val="dk1"/>
                          </a:solidFill>
                        </a:rPr>
                        <a:t>APELACIONES AL CANTO DE LÍNEA DE JUGADORES</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ctr">
                        <a:lnSpc>
                          <a:spcPct val="100000"/>
                        </a:lnSpc>
                        <a:spcBef>
                          <a:spcPts val="0"/>
                        </a:spcBef>
                        <a:spcAft>
                          <a:spcPts val="0"/>
                        </a:spcAft>
                        <a:buNone/>
                      </a:pPr>
                      <a:r>
                        <a:rPr lang="en-US" sz="2000" u="none" cap="none" strike="noStrike">
                          <a:solidFill>
                            <a:schemeClr val="dk1"/>
                          </a:solidFill>
                        </a:rPr>
                        <a:t>SIN JUECES DE LÍNEA</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ctr">
                        <a:lnSpc>
                          <a:spcPct val="100000"/>
                        </a:lnSpc>
                        <a:spcBef>
                          <a:spcPts val="0"/>
                        </a:spcBef>
                        <a:spcAft>
                          <a:spcPts val="0"/>
                        </a:spcAft>
                        <a:buNone/>
                      </a:pPr>
                      <a:r>
                        <a:rPr lang="en-US" sz="2000" u="none" cap="none" strike="noStrike">
                          <a:solidFill>
                            <a:schemeClr val="dk1"/>
                          </a:solidFill>
                        </a:rPr>
                        <a:t>CON JUECES DE LÍNEA</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r>
              <a:tr h="370850">
                <a:tc>
                  <a:txBody>
                    <a:bodyPr/>
                    <a:lstStyle/>
                    <a:p>
                      <a:pPr indent="0" lvl="0" marL="0" marR="0" rtl="0" algn="l">
                        <a:lnSpc>
                          <a:spcPct val="100000"/>
                        </a:lnSpc>
                        <a:spcBef>
                          <a:spcPts val="0"/>
                        </a:spcBef>
                        <a:spcAft>
                          <a:spcPts val="0"/>
                        </a:spcAft>
                        <a:buNone/>
                      </a:pPr>
                      <a:r>
                        <a:rPr lang="en-US" sz="2000" u="none" cap="none" strike="noStrike">
                          <a:solidFill>
                            <a:schemeClr val="dk1"/>
                          </a:solidFill>
                        </a:rPr>
                        <a:t>El Juez de Pista hace el canto</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El canto del Juez de Pista prevalece</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El canto del Juez de Pista prevalece</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r>
              <a:tr h="370850">
                <a:tc>
                  <a:txBody>
                    <a:bodyPr/>
                    <a:lstStyle/>
                    <a:p>
                      <a:pPr indent="0" lvl="0" marL="0" marR="0" rtl="0" algn="l">
                        <a:lnSpc>
                          <a:spcPct val="100000"/>
                        </a:lnSpc>
                        <a:spcBef>
                          <a:spcPts val="0"/>
                        </a:spcBef>
                        <a:spcAft>
                          <a:spcPts val="0"/>
                        </a:spcAft>
                        <a:buNone/>
                      </a:pPr>
                      <a:r>
                        <a:rPr lang="en-US" sz="2000" u="none" cap="none" strike="noStrike">
                          <a:solidFill>
                            <a:schemeClr val="dk1"/>
                          </a:solidFill>
                        </a:rPr>
                        <a:t>El Juez de Pista no puede hacer el canto</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El canto del jugador prevalece</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El canto del juez de línea prevalece</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r>
              <a:tr h="370850">
                <a:tc>
                  <a:txBody>
                    <a:bodyPr/>
                    <a:lstStyle/>
                    <a:p>
                      <a:pPr indent="0" lvl="0" marL="0" marR="0" rtl="0" algn="l">
                        <a:lnSpc>
                          <a:spcPct val="100000"/>
                        </a:lnSpc>
                        <a:spcBef>
                          <a:spcPts val="0"/>
                        </a:spcBef>
                        <a:spcAft>
                          <a:spcPts val="0"/>
                        </a:spcAft>
                        <a:buNone/>
                      </a:pPr>
                      <a:r>
                        <a:rPr lang="en-US" sz="2000" u="none" cap="none" strike="noStrike">
                          <a:solidFill>
                            <a:schemeClr val="dk1"/>
                          </a:solidFill>
                        </a:rPr>
                        <a:t>El Juez de Pista corrige un canto “dentro”</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dk1"/>
                          </a:solidFill>
                        </a:rPr>
                        <a:t>El canto del Juez de Pista prevalece</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dk1"/>
                          </a:solidFill>
                        </a:rPr>
                        <a:t>El canto del Juez de Pista prevalece</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r>
              <a:tr h="370850">
                <a:tc>
                  <a:txBody>
                    <a:bodyPr/>
                    <a:lstStyle/>
                    <a:p>
                      <a:pPr indent="0" lvl="0" marL="0" marR="0" rtl="0" algn="l">
                        <a:lnSpc>
                          <a:spcPct val="100000"/>
                        </a:lnSpc>
                        <a:spcBef>
                          <a:spcPts val="0"/>
                        </a:spcBef>
                        <a:spcAft>
                          <a:spcPts val="0"/>
                        </a:spcAft>
                        <a:buNone/>
                      </a:pPr>
                      <a:r>
                        <a:rPr lang="en-US" sz="2000" u="none" cap="none" strike="noStrike">
                          <a:solidFill>
                            <a:schemeClr val="dk1"/>
                          </a:solidFill>
                        </a:rPr>
                        <a:t>El Juez de Pista corrige un canto “fuera”</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Falta contra el jugador</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Repetición *</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r>
              <a:tr h="370850">
                <a:tc>
                  <a:txBody>
                    <a:bodyPr/>
                    <a:lstStyle/>
                    <a:p>
                      <a:pPr indent="0" lvl="0" marL="0" marR="0" rtl="0" algn="l">
                        <a:lnSpc>
                          <a:spcPct val="100000"/>
                        </a:lnSpc>
                        <a:spcBef>
                          <a:spcPts val="0"/>
                        </a:spcBef>
                        <a:spcAft>
                          <a:spcPts val="0"/>
                        </a:spcAft>
                        <a:buNone/>
                      </a:pPr>
                      <a:r>
                        <a:rPr lang="en-US" sz="2000" u="none" cap="none" strike="noStrike">
                          <a:solidFill>
                            <a:schemeClr val="dk1"/>
                          </a:solidFill>
                        </a:rPr>
                        <a:t>Un jugador corrige un canto “dentro”</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Los oponentes ganan el rally</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dk1"/>
                          </a:solidFill>
                        </a:rPr>
                        <a:t>Los oponentes ganan el rally</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r>
              <a:tr h="370850">
                <a:tc>
                  <a:txBody>
                    <a:bodyPr/>
                    <a:lstStyle/>
                    <a:p>
                      <a:pPr indent="0" lvl="0" marL="0" marR="0" rtl="0" algn="l">
                        <a:lnSpc>
                          <a:spcPct val="100000"/>
                        </a:lnSpc>
                        <a:spcBef>
                          <a:spcPts val="0"/>
                        </a:spcBef>
                        <a:spcAft>
                          <a:spcPts val="0"/>
                        </a:spcAft>
                        <a:buNone/>
                      </a:pPr>
                      <a:r>
                        <a:rPr lang="en-US" sz="2000" u="none" cap="none" strike="noStrike">
                          <a:solidFill>
                            <a:schemeClr val="dk1"/>
                          </a:solidFill>
                        </a:rPr>
                        <a:t>Un jugador corrige un canto “fuera”</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dk1"/>
                          </a:solidFill>
                        </a:rPr>
                        <a:t>Los oponentes ganan el rally</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Repetición *</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r>
              <a:tr h="370850">
                <a:tc>
                  <a:txBody>
                    <a:bodyPr/>
                    <a:lstStyle/>
                    <a:p>
                      <a:pPr indent="0" lvl="0" marL="0" marR="0" rtl="0" algn="l">
                        <a:lnSpc>
                          <a:spcPct val="100000"/>
                        </a:lnSpc>
                        <a:spcBef>
                          <a:spcPts val="0"/>
                        </a:spcBef>
                        <a:spcAft>
                          <a:spcPts val="0"/>
                        </a:spcAft>
                        <a:buNone/>
                      </a:pPr>
                      <a:r>
                        <a:rPr lang="en-US" sz="2000" u="none" cap="none" strike="noStrike">
                          <a:solidFill>
                            <a:schemeClr val="dk1"/>
                          </a:solidFill>
                        </a:rPr>
                        <a:t>No hay canto de los jugadores, del Juez de Pista ni del juez de línea</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La pelota es “dentro”</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c>
                  <a:txBody>
                    <a:bodyPr/>
                    <a:lstStyle/>
                    <a:p>
                      <a:pPr indent="0" lvl="0" marL="0" marR="0" rtl="0" algn="l">
                        <a:lnSpc>
                          <a:spcPct val="100000"/>
                        </a:lnSpc>
                        <a:spcBef>
                          <a:spcPts val="0"/>
                        </a:spcBef>
                        <a:spcAft>
                          <a:spcPts val="0"/>
                        </a:spcAft>
                        <a:buNone/>
                      </a:pPr>
                      <a:r>
                        <a:rPr lang="en-US" sz="2000" u="none" cap="none" strike="noStrike">
                          <a:solidFill>
                            <a:schemeClr val="dk1"/>
                          </a:solidFill>
                        </a:rPr>
                        <a:t>Repetición</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DEDED"/>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15"/>
          <p:cNvSpPr txBox="1"/>
          <p:nvPr>
            <p:ph type="title"/>
          </p:nvPr>
        </p:nvSpPr>
        <p:spPr>
          <a:xfrm>
            <a:off x="0" y="107576"/>
            <a:ext cx="12191999" cy="637541"/>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rPr b="1" i="1" lang="en-US" sz="3200" u="none" cap="none" strike="noStrike">
                <a:solidFill>
                  <a:srgbClr val="18579B"/>
                </a:solidFill>
                <a:latin typeface="Calibri"/>
                <a:ea typeface="Calibri"/>
                <a:cs typeface="Calibri"/>
                <a:sym typeface="Calibri"/>
              </a:rPr>
              <a:t>Resoluciones Sobre Decisiones del Árbitro </a:t>
            </a:r>
            <a:r>
              <a:rPr b="1" i="1" lang="en-US" sz="3200">
                <a:solidFill>
                  <a:srgbClr val="18579B"/>
                </a:solidFill>
              </a:rPr>
              <a:t>Impug</a:t>
            </a:r>
            <a:r>
              <a:rPr b="1" i="1" lang="en-US" sz="3200" u="none" cap="none" strike="noStrike">
                <a:solidFill>
                  <a:srgbClr val="18579B"/>
                </a:solidFill>
                <a:latin typeface="Calibri"/>
                <a:ea typeface="Calibri"/>
                <a:cs typeface="Calibri"/>
                <a:sym typeface="Calibri"/>
              </a:rPr>
              <a:t>nadas (Challenges)</a:t>
            </a:r>
            <a:endParaRPr sz="3200"/>
          </a:p>
        </p:txBody>
      </p:sp>
      <p:sp>
        <p:nvSpPr>
          <p:cNvPr id="762" name="Google Shape;762;p315"/>
          <p:cNvSpPr txBox="1"/>
          <p:nvPr>
            <p:ph idx="1" type="body"/>
          </p:nvPr>
        </p:nvSpPr>
        <p:spPr>
          <a:xfrm>
            <a:off x="5393410" y="969958"/>
            <a:ext cx="6798589" cy="5552831"/>
          </a:xfrm>
          <a:prstGeom prst="rect">
            <a:avLst/>
          </a:prstGeom>
          <a:noFill/>
          <a:ln>
            <a:noFill/>
          </a:ln>
        </p:spPr>
        <p:txBody>
          <a:bodyPr anchorCtr="0" anchor="t" bIns="45700" lIns="45700" spcFirstLastPara="1" rIns="45700" wrap="square" tIns="45700">
            <a:noAutofit/>
          </a:bodyPr>
          <a:lstStyle/>
          <a:p>
            <a:pPr indent="-720000" lvl="0" marL="720000" rtl="0" algn="l">
              <a:lnSpc>
                <a:spcPct val="100000"/>
              </a:lnSpc>
              <a:spcBef>
                <a:spcPts val="0"/>
              </a:spcBef>
              <a:spcAft>
                <a:spcPts val="0"/>
              </a:spcAft>
              <a:buClr>
                <a:srgbClr val="18579B"/>
              </a:buClr>
              <a:buSzPts val="3400"/>
              <a:buNone/>
            </a:pPr>
            <a:r>
              <a:rPr b="1" lang="en-US" sz="3000">
                <a:solidFill>
                  <a:srgbClr val="18579B"/>
                </a:solidFill>
              </a:rPr>
              <a:t>Si se llama al Juez Árbitro</a:t>
            </a:r>
            <a:r>
              <a:rPr b="1" i="0" lang="en-US" sz="3000" u="none" cap="none" strike="noStrike">
                <a:solidFill>
                  <a:srgbClr val="18579B"/>
                </a:solidFill>
              </a:rPr>
              <a:t>:</a:t>
            </a:r>
            <a:endParaRPr b="0" i="0" sz="3000" u="none" cap="none" strike="noStrike">
              <a:solidFill>
                <a:srgbClr val="000000"/>
              </a:solidFill>
            </a:endParaRPr>
          </a:p>
          <a:p>
            <a:pPr indent="-720000" lvl="0" marL="720000" marR="0" rtl="0" algn="l">
              <a:lnSpc>
                <a:spcPct val="100000"/>
              </a:lnSpc>
              <a:spcBef>
                <a:spcPts val="600"/>
              </a:spcBef>
              <a:spcAft>
                <a:spcPts val="0"/>
              </a:spcAft>
              <a:buClr>
                <a:srgbClr val="18579B"/>
              </a:buClr>
              <a:buSzPts val="3400"/>
              <a:buFont typeface="Arial"/>
              <a:buChar char="•"/>
            </a:pPr>
            <a:r>
              <a:rPr b="0" i="0" lang="en-US" sz="3000" u="none" cap="none" strike="noStrike">
                <a:solidFill>
                  <a:srgbClr val="18579B"/>
                </a:solidFill>
              </a:rPr>
              <a:t>Si </a:t>
            </a:r>
            <a:r>
              <a:rPr b="0" i="0" lang="en-US" sz="3000" u="none" cap="none" strike="noStrike">
                <a:solidFill>
                  <a:srgbClr val="FF0000"/>
                </a:solidFill>
              </a:rPr>
              <a:t>la Decisión del Juez de Pista es correcta</a:t>
            </a:r>
            <a:r>
              <a:rPr b="0" i="0" lang="en-US" sz="3000" u="none" cap="none" strike="noStrike">
                <a:solidFill>
                  <a:srgbClr val="18579B"/>
                </a:solidFill>
              </a:rPr>
              <a:t>– al Equipo que cuestionó:</a:t>
            </a:r>
            <a:endParaRPr b="0" i="0" sz="3000" u="none" cap="none" strike="noStrike">
              <a:solidFill>
                <a:srgbClr val="000000"/>
              </a:solidFill>
            </a:endParaRPr>
          </a:p>
          <a:p>
            <a:pPr indent="-720000" lvl="8" marL="720000" rtl="0" algn="l">
              <a:lnSpc>
                <a:spcPct val="100000"/>
              </a:lnSpc>
              <a:spcBef>
                <a:spcPts val="600"/>
              </a:spcBef>
              <a:spcAft>
                <a:spcPts val="0"/>
              </a:spcAft>
              <a:buClr>
                <a:srgbClr val="18579B"/>
              </a:buClr>
              <a:buSzPts val="3200"/>
              <a:buNone/>
            </a:pPr>
            <a:r>
              <a:rPr b="0" i="0" lang="en-US" sz="3000" u="none" cap="none" strike="noStrike">
                <a:solidFill>
                  <a:srgbClr val="18579B"/>
                </a:solidFill>
                <a:latin typeface="Calibri"/>
                <a:ea typeface="Calibri"/>
                <a:cs typeface="Calibri"/>
                <a:sym typeface="Calibri"/>
              </a:rPr>
              <a:t>	- </a:t>
            </a:r>
            <a:r>
              <a:rPr lang="en-US" sz="3000">
                <a:solidFill>
                  <a:srgbClr val="18579B"/>
                </a:solidFill>
                <a:latin typeface="Calibri"/>
                <a:ea typeface="Calibri"/>
                <a:cs typeface="Calibri"/>
                <a:sym typeface="Calibri"/>
              </a:rPr>
              <a:t>Cargar un tiempo muerto estándar al jugador/equipo.</a:t>
            </a:r>
            <a:endParaRPr b="0" i="0" sz="3000" u="none" cap="none" strike="noStrike">
              <a:solidFill>
                <a:srgbClr val="000000"/>
              </a:solidFill>
              <a:latin typeface="Calibri"/>
              <a:ea typeface="Calibri"/>
              <a:cs typeface="Calibri"/>
              <a:sym typeface="Calibri"/>
            </a:endParaRPr>
          </a:p>
          <a:p>
            <a:pPr indent="-720000" lvl="0" marL="720000" rtl="0" algn="l">
              <a:lnSpc>
                <a:spcPct val="100000"/>
              </a:lnSpc>
              <a:spcBef>
                <a:spcPts val="600"/>
              </a:spcBef>
              <a:spcAft>
                <a:spcPts val="0"/>
              </a:spcAft>
              <a:buClr>
                <a:srgbClr val="18579B"/>
              </a:buClr>
              <a:buSzPts val="3200"/>
              <a:buNone/>
            </a:pPr>
            <a:r>
              <a:rPr b="0" i="0" lang="en-US" sz="3000" u="none" cap="none" strike="noStrike">
                <a:solidFill>
                  <a:srgbClr val="18579B"/>
                </a:solidFill>
              </a:rPr>
              <a:t>	- Señalar</a:t>
            </a:r>
            <a:r>
              <a:rPr lang="en-US" sz="3000">
                <a:solidFill>
                  <a:srgbClr val="18579B"/>
                </a:solidFill>
              </a:rPr>
              <a:t> una </a:t>
            </a:r>
            <a:r>
              <a:rPr lang="en-US" sz="3000">
                <a:solidFill>
                  <a:srgbClr val="FF0000"/>
                </a:solidFill>
              </a:rPr>
              <a:t>Advertencia Técnica</a:t>
            </a:r>
            <a:r>
              <a:rPr lang="en-US" sz="3000">
                <a:solidFill>
                  <a:srgbClr val="18579B"/>
                </a:solidFill>
              </a:rPr>
              <a:t> (AT) contra el jugador/equipo.</a:t>
            </a:r>
            <a:endParaRPr b="0" i="0" sz="3000" u="none" cap="none" strike="noStrike">
              <a:solidFill>
                <a:srgbClr val="000000"/>
              </a:solidFill>
            </a:endParaRPr>
          </a:p>
          <a:p>
            <a:pPr indent="-720000" lvl="0" marL="720000" rtl="0" algn="l">
              <a:lnSpc>
                <a:spcPct val="100000"/>
              </a:lnSpc>
              <a:spcBef>
                <a:spcPts val="600"/>
              </a:spcBef>
              <a:spcAft>
                <a:spcPts val="0"/>
              </a:spcAft>
              <a:buClr>
                <a:srgbClr val="18579B"/>
              </a:buClr>
              <a:buSzPts val="3200"/>
              <a:buNone/>
            </a:pPr>
            <a:r>
              <a:rPr b="0" i="0" lang="en-US" sz="3000" u="none" cap="none" strike="noStrike">
                <a:solidFill>
                  <a:srgbClr val="18579B"/>
                </a:solidFill>
              </a:rPr>
              <a:t>         - </a:t>
            </a:r>
            <a:r>
              <a:rPr lang="en-US" sz="3000">
                <a:solidFill>
                  <a:srgbClr val="18579B"/>
                </a:solidFill>
              </a:rPr>
              <a:t>Si no quedan tiempos muertos, se cargará una </a:t>
            </a:r>
            <a:r>
              <a:rPr lang="en-US" sz="3000">
                <a:solidFill>
                  <a:srgbClr val="FF0000"/>
                </a:solidFill>
              </a:rPr>
              <a:t>Falta Técnica</a:t>
            </a:r>
            <a:r>
              <a:rPr lang="en-US" sz="3000">
                <a:solidFill>
                  <a:srgbClr val="18579B"/>
                </a:solidFill>
              </a:rPr>
              <a:t> (FT).   </a:t>
            </a:r>
            <a:endParaRPr b="0" i="0" sz="3000" u="none" cap="none" strike="noStrike">
              <a:solidFill>
                <a:srgbClr val="000000"/>
              </a:solidFill>
            </a:endParaRPr>
          </a:p>
          <a:p>
            <a:pPr indent="-720000" lvl="1" marL="720000" rtl="0" algn="l">
              <a:lnSpc>
                <a:spcPct val="100000"/>
              </a:lnSpc>
              <a:spcBef>
                <a:spcPts val="600"/>
              </a:spcBef>
              <a:spcAft>
                <a:spcPts val="600"/>
              </a:spcAft>
              <a:buClr>
                <a:srgbClr val="18579B"/>
              </a:buClr>
              <a:buSzPts val="3400"/>
              <a:buFont typeface="Arial"/>
              <a:buChar char="•"/>
            </a:pPr>
            <a:r>
              <a:rPr lang="en-US" sz="3000">
                <a:solidFill>
                  <a:srgbClr val="FF0000"/>
                </a:solidFill>
              </a:rPr>
              <a:t>Si la decisión del árbitro es incorrecta</a:t>
            </a:r>
            <a:r>
              <a:rPr lang="en-US" sz="3000">
                <a:solidFill>
                  <a:srgbClr val="18579B"/>
                </a:solidFill>
              </a:rPr>
              <a:t>, cante "Corrección" y repita el punto.</a:t>
            </a:r>
            <a:endParaRPr sz="3000"/>
          </a:p>
        </p:txBody>
      </p:sp>
      <p:sp>
        <p:nvSpPr>
          <p:cNvPr id="763" name="Google Shape;763;p315"/>
          <p:cNvSpPr txBox="1"/>
          <p:nvPr>
            <p:ph idx="12" type="sldNum"/>
          </p:nvPr>
        </p:nvSpPr>
        <p:spPr>
          <a:xfrm>
            <a:off x="11579313" y="6268655"/>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764" name="Google Shape;764;p315"/>
          <p:cNvSpPr txBox="1"/>
          <p:nvPr/>
        </p:nvSpPr>
        <p:spPr>
          <a:xfrm>
            <a:off x="188259" y="983070"/>
            <a:ext cx="4709205" cy="5478382"/>
          </a:xfrm>
          <a:prstGeom prst="rect">
            <a:avLst/>
          </a:prstGeom>
          <a:noFill/>
          <a:ln>
            <a:noFill/>
          </a:ln>
        </p:spPr>
        <p:txBody>
          <a:bodyPr anchorCtr="0" anchor="t" bIns="45700" lIns="45700" spcFirstLastPara="1" rIns="45700" wrap="square" tIns="45700">
            <a:spAutoFit/>
          </a:bodyPr>
          <a:lstStyle/>
          <a:p>
            <a:pPr indent="-719138" lvl="1" marL="720000" marR="0" rtl="0" algn="l">
              <a:lnSpc>
                <a:spcPct val="100000"/>
              </a:lnSpc>
              <a:spcBef>
                <a:spcPts val="0"/>
              </a:spcBef>
              <a:spcAft>
                <a:spcPts val="0"/>
              </a:spcAft>
              <a:buClr>
                <a:srgbClr val="18579B"/>
              </a:buClr>
              <a:buSzPts val="3600"/>
              <a:buFont typeface="Arial"/>
              <a:buChar char="•"/>
            </a:pPr>
            <a:r>
              <a:rPr b="0" i="0" lang="en-US" sz="3000" u="none" cap="none" strike="noStrike">
                <a:solidFill>
                  <a:srgbClr val="FF0000"/>
                </a:solidFill>
                <a:latin typeface="Calibri"/>
                <a:ea typeface="Calibri"/>
                <a:cs typeface="Calibri"/>
                <a:sym typeface="Calibri"/>
              </a:rPr>
              <a:t>Llamar a los jugadores </a:t>
            </a:r>
            <a:r>
              <a:rPr b="0" i="0" lang="en-US" sz="3000" u="none" cap="none" strike="noStrike">
                <a:solidFill>
                  <a:srgbClr val="7030A0"/>
                </a:solidFill>
                <a:latin typeface="Calibri"/>
                <a:ea typeface="Calibri"/>
                <a:cs typeface="Calibri"/>
                <a:sym typeface="Calibri"/>
              </a:rPr>
              <a:t>a la red para las aclaraciones.</a:t>
            </a:r>
            <a:endParaRPr b="0" i="0" sz="3000" u="none" cap="none" strike="noStrike">
              <a:solidFill>
                <a:srgbClr val="000000"/>
              </a:solidFill>
              <a:latin typeface="Calibri"/>
              <a:ea typeface="Calibri"/>
              <a:cs typeface="Calibri"/>
              <a:sym typeface="Calibri"/>
            </a:endParaRPr>
          </a:p>
          <a:p>
            <a:pPr indent="-720000" lvl="1" marL="720000" marR="0" rtl="0" algn="l">
              <a:lnSpc>
                <a:spcPct val="100000"/>
              </a:lnSpc>
              <a:spcBef>
                <a:spcPts val="600"/>
              </a:spcBef>
              <a:spcAft>
                <a:spcPts val="0"/>
              </a:spcAft>
              <a:buClr>
                <a:srgbClr val="18579B"/>
              </a:buClr>
              <a:buSzPts val="3600"/>
              <a:buFont typeface="Arial"/>
              <a:buChar char="•"/>
            </a:pPr>
            <a:r>
              <a:rPr b="0" i="0" lang="en-US" sz="3000" u="none" cap="none" strike="noStrike">
                <a:solidFill>
                  <a:srgbClr val="FF0000"/>
                </a:solidFill>
                <a:latin typeface="Calibri"/>
                <a:ea typeface="Calibri"/>
                <a:cs typeface="Calibri"/>
                <a:sym typeface="Calibri"/>
              </a:rPr>
              <a:t>Ignorar </a:t>
            </a:r>
            <a:r>
              <a:rPr b="0" i="0" lang="en-US" sz="3000" u="none" cap="none" strike="noStrike">
                <a:solidFill>
                  <a:srgbClr val="7030A0"/>
                </a:solidFill>
                <a:latin typeface="Calibri"/>
                <a:ea typeface="Calibri"/>
                <a:cs typeface="Calibri"/>
                <a:sym typeface="Calibri"/>
              </a:rPr>
              <a:t>los comentarios de los espectadores.</a:t>
            </a:r>
            <a:endParaRPr b="0" i="0" sz="3000" u="none" cap="none" strike="noStrike">
              <a:solidFill>
                <a:srgbClr val="18579B"/>
              </a:solidFill>
              <a:latin typeface="Calibri"/>
              <a:ea typeface="Calibri"/>
              <a:cs typeface="Calibri"/>
              <a:sym typeface="Calibri"/>
            </a:endParaRPr>
          </a:p>
          <a:p>
            <a:pPr indent="-720000" lvl="1" marL="720000" marR="0" rtl="0" algn="l">
              <a:lnSpc>
                <a:spcPct val="100000"/>
              </a:lnSpc>
              <a:spcBef>
                <a:spcPts val="600"/>
              </a:spcBef>
              <a:spcAft>
                <a:spcPts val="0"/>
              </a:spcAft>
              <a:buClr>
                <a:srgbClr val="FF0000"/>
              </a:buClr>
              <a:buSzPts val="3600"/>
              <a:buFont typeface="Arial"/>
              <a:buChar char="•"/>
            </a:pPr>
            <a:r>
              <a:rPr b="0" i="0" lang="en-US" sz="3000" u="none" cap="none" strike="noStrike">
                <a:solidFill>
                  <a:srgbClr val="FF0000"/>
                </a:solidFill>
                <a:latin typeface="Calibri"/>
                <a:ea typeface="Calibri"/>
                <a:cs typeface="Calibri"/>
                <a:sym typeface="Calibri"/>
              </a:rPr>
              <a:t>Consultar a los jueces de línea, </a:t>
            </a:r>
            <a:r>
              <a:rPr b="0" i="0" lang="en-US" sz="3000" u="none" cap="none" strike="noStrike">
                <a:solidFill>
                  <a:srgbClr val="7030A0"/>
                </a:solidFill>
                <a:latin typeface="Calibri"/>
                <a:ea typeface="Calibri"/>
                <a:cs typeface="Calibri"/>
                <a:sym typeface="Calibri"/>
              </a:rPr>
              <a:t>si los hay.</a:t>
            </a:r>
            <a:endParaRPr b="0" i="0" sz="3000" u="none" cap="none" strike="noStrike">
              <a:solidFill>
                <a:srgbClr val="18579B"/>
              </a:solidFill>
              <a:latin typeface="Calibri"/>
              <a:ea typeface="Calibri"/>
              <a:cs typeface="Calibri"/>
              <a:sym typeface="Calibri"/>
            </a:endParaRPr>
          </a:p>
          <a:p>
            <a:pPr indent="-720000" lvl="1" marL="720000" marR="0" rtl="0" algn="l">
              <a:lnSpc>
                <a:spcPct val="100000"/>
              </a:lnSpc>
              <a:spcBef>
                <a:spcPts val="600"/>
              </a:spcBef>
              <a:spcAft>
                <a:spcPts val="600"/>
              </a:spcAft>
              <a:buClr>
                <a:srgbClr val="18579B"/>
              </a:buClr>
              <a:buSzPts val="3600"/>
              <a:buFont typeface="Arial"/>
              <a:buChar char="•"/>
            </a:pPr>
            <a:r>
              <a:rPr b="0" i="0" lang="en-US" sz="3000" u="none" cap="none" strike="noStrike">
                <a:solidFill>
                  <a:srgbClr val="18579B"/>
                </a:solidFill>
                <a:latin typeface="Calibri"/>
                <a:ea typeface="Calibri"/>
                <a:cs typeface="Calibri"/>
                <a:sym typeface="Calibri"/>
              </a:rPr>
              <a:t>Cuando se solicite o sea necesario para resolver la disputa, llame al Juez Árbitro.</a:t>
            </a:r>
            <a:endParaRPr b="0" i="0" sz="3000" u="none" cap="none" strike="noStrike">
              <a:solidFill>
                <a:srgbClr val="18579B"/>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316"/>
          <p:cNvSpPr txBox="1"/>
          <p:nvPr/>
        </p:nvSpPr>
        <p:spPr>
          <a:xfrm>
            <a:off x="6786881" y="4155881"/>
            <a:ext cx="5293060" cy="2677616"/>
          </a:xfrm>
          <a:prstGeom prst="rect">
            <a:avLst/>
          </a:prstGeom>
          <a:noFill/>
          <a:ln>
            <a:noFill/>
          </a:ln>
        </p:spPr>
        <p:txBody>
          <a:bodyPr anchorCtr="0" anchor="t" bIns="45700" lIns="45700" spcFirstLastPara="1" rIns="45700" wrap="square" tIns="45700">
            <a:spAutoFit/>
          </a:bodyPr>
          <a:lstStyle/>
          <a:p>
            <a:pPr indent="-719138" lvl="0" marL="903288"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Calibri"/>
                <a:ea typeface="Calibri"/>
                <a:cs typeface="Calibri"/>
                <a:sym typeface="Calibri"/>
              </a:rPr>
              <a:t>Ejemplos de comentarios que no constituyen coaching: </a:t>
            </a:r>
            <a:endParaRPr b="0" i="0" sz="1400" u="none" cap="none" strike="noStrike">
              <a:solidFill>
                <a:srgbClr val="000000"/>
              </a:solidFill>
              <a:latin typeface="Arial"/>
              <a:ea typeface="Arial"/>
              <a:cs typeface="Arial"/>
              <a:sym typeface="Arial"/>
            </a:endParaRPr>
          </a:p>
          <a:p>
            <a:pPr indent="0" lvl="0"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“Gran golpe”</a:t>
            </a:r>
            <a:endParaRPr b="0" i="0" sz="1400" u="none" cap="none" strike="noStrike">
              <a:solidFill>
                <a:srgbClr val="000000"/>
              </a:solidFill>
              <a:latin typeface="Arial"/>
              <a:ea typeface="Arial"/>
              <a:cs typeface="Arial"/>
              <a:sym typeface="Arial"/>
            </a:endParaRPr>
          </a:p>
          <a:p>
            <a:pPr indent="0" lvl="0"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“Sigue así”</a:t>
            </a:r>
            <a:endParaRPr b="0" i="0" sz="1400" u="none" cap="none" strike="noStrike">
              <a:solidFill>
                <a:srgbClr val="000000"/>
              </a:solidFill>
              <a:latin typeface="Arial"/>
              <a:ea typeface="Arial"/>
              <a:cs typeface="Arial"/>
              <a:sym typeface="Arial"/>
            </a:endParaRPr>
          </a:p>
          <a:p>
            <a:pPr indent="0" lvl="0"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“Puedes hacerlo”</a:t>
            </a:r>
            <a:endParaRPr b="0" i="0" sz="1400" u="none" cap="none" strike="noStrike">
              <a:solidFill>
                <a:srgbClr val="000000"/>
              </a:solidFill>
              <a:latin typeface="Arial"/>
              <a:ea typeface="Arial"/>
              <a:cs typeface="Arial"/>
              <a:sym typeface="Arial"/>
            </a:endParaRPr>
          </a:p>
          <a:p>
            <a:pPr indent="0" lvl="0"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“Vamos”</a:t>
            </a:r>
            <a:endParaRPr b="0" i="0" sz="1400" u="none" cap="none" strike="noStrike">
              <a:solidFill>
                <a:srgbClr val="000000"/>
              </a:solidFill>
              <a:latin typeface="Arial"/>
              <a:ea typeface="Arial"/>
              <a:cs typeface="Arial"/>
              <a:sym typeface="Arial"/>
            </a:endParaRPr>
          </a:p>
        </p:txBody>
      </p:sp>
      <p:sp>
        <p:nvSpPr>
          <p:cNvPr id="770" name="Google Shape;770;p316"/>
          <p:cNvSpPr txBox="1"/>
          <p:nvPr>
            <p:ph type="title"/>
          </p:nvPr>
        </p:nvSpPr>
        <p:spPr>
          <a:xfrm>
            <a:off x="661247" y="0"/>
            <a:ext cx="10723035" cy="672372"/>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chemeClr val="accent1"/>
              </a:buClr>
              <a:buSzPct val="41666"/>
              <a:buNone/>
            </a:pPr>
            <a:r>
              <a:rPr b="1" i="1" lang="en-US" sz="4800">
                <a:solidFill>
                  <a:srgbClr val="18579B"/>
                </a:solidFill>
                <a:latin typeface="Calibri"/>
                <a:ea typeface="Calibri"/>
                <a:cs typeface="Calibri"/>
                <a:sym typeface="Calibri"/>
              </a:rPr>
              <a:t>Espectadores y Coaching (Aconsejar) </a:t>
            </a:r>
            <a:endParaRPr/>
          </a:p>
        </p:txBody>
      </p:sp>
      <p:sp>
        <p:nvSpPr>
          <p:cNvPr id="771" name="Google Shape;771;p316"/>
          <p:cNvSpPr txBox="1"/>
          <p:nvPr>
            <p:ph idx="1" type="body"/>
          </p:nvPr>
        </p:nvSpPr>
        <p:spPr>
          <a:xfrm>
            <a:off x="6898940" y="842851"/>
            <a:ext cx="5293060" cy="3188427"/>
          </a:xfrm>
          <a:prstGeom prst="rect">
            <a:avLst/>
          </a:prstGeom>
          <a:noFill/>
          <a:ln>
            <a:noFill/>
          </a:ln>
        </p:spPr>
        <p:txBody>
          <a:bodyPr anchorCtr="0" anchor="t" bIns="45700" lIns="45700" spcFirstLastPara="1" rIns="45700" wrap="square" tIns="45700">
            <a:normAutofit/>
          </a:bodyPr>
          <a:lstStyle/>
          <a:p>
            <a:pPr indent="-719138" lvl="0" marL="903288" marR="0" rtl="0" algn="l">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Calibri"/>
                <a:ea typeface="Calibri"/>
                <a:cs typeface="Calibri"/>
                <a:sym typeface="Calibri"/>
              </a:rPr>
              <a:t>Ejemplos de Coaching:</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a:t>
            </a:r>
            <a:r>
              <a:rPr lang="en-US" sz="2800">
                <a:solidFill>
                  <a:srgbClr val="18579B"/>
                </a:solidFill>
                <a:latin typeface="Calibri"/>
                <a:ea typeface="Calibri"/>
                <a:cs typeface="Calibri"/>
                <a:sym typeface="Calibri"/>
              </a:rPr>
              <a:t>Pide Tiempo Muerto</a:t>
            </a:r>
            <a:r>
              <a:rPr b="0" i="0" lang="en-US" sz="2800" u="none" cap="none" strike="noStrike">
                <a:solidFill>
                  <a:srgbClr val="18579B"/>
                </a:solidFill>
                <a:latin typeface="Calibri"/>
                <a:ea typeface="Calibri"/>
                <a:cs typeface="Calibri"/>
                <a:sym typeface="Calibri"/>
              </a:rPr>
              <a:t>”</a:t>
            </a:r>
            <a:endParaRPr/>
          </a:p>
          <a:p>
            <a:pPr indent="0" lvl="3" marL="184150" rtl="0" algn="l">
              <a:lnSpc>
                <a:spcPct val="100000"/>
              </a:lnSpc>
              <a:spcBef>
                <a:spcPts val="0"/>
              </a:spcBef>
              <a:spcAft>
                <a:spcPts val="0"/>
              </a:spcAft>
              <a:buClr>
                <a:srgbClr val="18579B"/>
              </a:buClr>
              <a:buSzPts val="2800"/>
              <a:buNone/>
            </a:pPr>
            <a:r>
              <a:rPr lang="en-US"/>
              <a:t>	</a:t>
            </a:r>
            <a:r>
              <a:rPr lang="en-US" sz="2800"/>
              <a:t>- </a:t>
            </a:r>
            <a:r>
              <a:rPr lang="en-US" sz="2800">
                <a:solidFill>
                  <a:srgbClr val="18579B"/>
                </a:solidFill>
                <a:latin typeface="Calibri"/>
                <a:ea typeface="Calibri"/>
                <a:cs typeface="Calibri"/>
                <a:sym typeface="Calibri"/>
              </a:rPr>
              <a:t>“Sube a la línea”</a:t>
            </a:r>
            <a:endParaRPr sz="2800"/>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a:t>
            </a:r>
            <a:r>
              <a:rPr lang="en-US" sz="2800">
                <a:solidFill>
                  <a:srgbClr val="18579B"/>
                </a:solidFill>
                <a:latin typeface="Calibri"/>
                <a:ea typeface="Calibri"/>
                <a:cs typeface="Calibri"/>
                <a:sym typeface="Calibri"/>
              </a:rPr>
              <a:t>Juégale al revés</a:t>
            </a:r>
            <a:r>
              <a:rPr b="0" i="0" lang="en-US" sz="2800" u="none" cap="none" strike="noStrike">
                <a:solidFill>
                  <a:srgbClr val="18579B"/>
                </a:solidFill>
                <a:latin typeface="Calibri"/>
                <a:ea typeface="Calibri"/>
                <a:cs typeface="Calibri"/>
                <a:sym typeface="Calibri"/>
              </a:rPr>
              <a:t>”</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a:t>
            </a:r>
            <a:r>
              <a:rPr lang="en-US" sz="2800">
                <a:solidFill>
                  <a:srgbClr val="18579B"/>
                </a:solidFill>
                <a:latin typeface="Calibri"/>
                <a:ea typeface="Calibri"/>
                <a:cs typeface="Calibri"/>
                <a:sym typeface="Calibri"/>
              </a:rPr>
              <a:t>Tira al centro</a:t>
            </a:r>
            <a:r>
              <a:rPr b="0" i="0" lang="en-US" sz="2800" u="none" cap="none" strike="noStrike">
                <a:solidFill>
                  <a:srgbClr val="18579B"/>
                </a:solidFill>
                <a:latin typeface="Calibri"/>
                <a:ea typeface="Calibri"/>
                <a:cs typeface="Calibri"/>
                <a:sym typeface="Calibri"/>
              </a:rPr>
              <a:t>”</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“Tómate tu tiempo”</a:t>
            </a:r>
            <a:endParaRPr/>
          </a:p>
          <a:p>
            <a:pPr indent="0" lvl="3" marL="184150"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 “</a:t>
            </a:r>
            <a:r>
              <a:rPr lang="en-US" sz="2800">
                <a:solidFill>
                  <a:srgbClr val="18579B"/>
                </a:solidFill>
                <a:latin typeface="Calibri"/>
                <a:ea typeface="Calibri"/>
                <a:cs typeface="Calibri"/>
                <a:sym typeface="Calibri"/>
              </a:rPr>
              <a:t>Juega blando</a:t>
            </a:r>
            <a:r>
              <a:rPr b="0" i="0" lang="en-US" sz="2800" u="none" cap="none" strike="noStrike">
                <a:solidFill>
                  <a:srgbClr val="18579B"/>
                </a:solidFill>
                <a:latin typeface="Calibri"/>
                <a:ea typeface="Calibri"/>
                <a:cs typeface="Calibri"/>
                <a:sym typeface="Calibri"/>
              </a:rPr>
              <a:t>”</a:t>
            </a:r>
            <a:endParaRPr b="0" i="0" sz="2800" u="none" cap="none" strike="noStrike">
              <a:solidFill>
                <a:srgbClr val="FF0000"/>
              </a:solidFill>
              <a:latin typeface="Calibri"/>
              <a:ea typeface="Calibri"/>
              <a:cs typeface="Calibri"/>
              <a:sym typeface="Calibri"/>
            </a:endParaRPr>
          </a:p>
          <a:p>
            <a:pPr indent="-228600" lvl="0" marL="457200" rtl="0" algn="l">
              <a:lnSpc>
                <a:spcPct val="100000"/>
              </a:lnSpc>
              <a:spcBef>
                <a:spcPts val="2000"/>
              </a:spcBef>
              <a:spcAft>
                <a:spcPts val="0"/>
              </a:spcAft>
              <a:buSzPts val="1980"/>
              <a:buNone/>
            </a:pPr>
            <a:r>
              <a:t/>
            </a:r>
            <a:endParaRPr/>
          </a:p>
        </p:txBody>
      </p:sp>
      <p:sp>
        <p:nvSpPr>
          <p:cNvPr id="772" name="Google Shape;772;p316"/>
          <p:cNvSpPr txBox="1"/>
          <p:nvPr>
            <p:ph idx="12" type="sldNum"/>
          </p:nvPr>
        </p:nvSpPr>
        <p:spPr>
          <a:xfrm>
            <a:off x="11579314"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773" name="Google Shape;773;p316"/>
          <p:cNvSpPr txBox="1"/>
          <p:nvPr/>
        </p:nvSpPr>
        <p:spPr>
          <a:xfrm>
            <a:off x="340659" y="796872"/>
            <a:ext cx="6446221" cy="4278054"/>
          </a:xfrm>
          <a:prstGeom prst="rect">
            <a:avLst/>
          </a:prstGeom>
          <a:noFill/>
          <a:ln>
            <a:noFill/>
          </a:ln>
        </p:spPr>
        <p:txBody>
          <a:bodyPr anchorCtr="0" anchor="t" bIns="45700" lIns="45700" spcFirstLastPara="1" rIns="45700" wrap="square" tIns="45700">
            <a:spAutoFit/>
          </a:bodyPr>
          <a:lstStyle/>
          <a:p>
            <a:pPr indent="-719138" lvl="0" marL="903288" marR="0" rtl="0" algn="l">
              <a:lnSpc>
                <a:spcPct val="100000"/>
              </a:lnSpc>
              <a:spcBef>
                <a:spcPts val="0"/>
              </a:spcBef>
              <a:spcAft>
                <a:spcPts val="0"/>
              </a:spcAft>
              <a:buClr>
                <a:srgbClr val="18579B"/>
              </a:buClr>
              <a:buSzPts val="3600"/>
              <a:buFont typeface="Arial"/>
              <a:buChar char="•"/>
            </a:pPr>
            <a:r>
              <a:rPr b="0" i="0" lang="en-US" sz="2800" u="none" cap="none" strike="noStrike">
                <a:solidFill>
                  <a:srgbClr val="18579B"/>
                </a:solidFill>
                <a:latin typeface="Calibri"/>
                <a:ea typeface="Calibri"/>
                <a:cs typeface="Calibri"/>
                <a:sym typeface="Calibri"/>
              </a:rPr>
              <a:t>Controlar a los espectadores </a:t>
            </a:r>
            <a:r>
              <a:rPr b="1" i="0" lang="en-US" sz="2800" u="none" cap="none" strike="noStrike">
                <a:solidFill>
                  <a:srgbClr val="FF0000"/>
                </a:solidFill>
                <a:latin typeface="Calibri"/>
                <a:ea typeface="Calibri"/>
                <a:cs typeface="Calibri"/>
                <a:sym typeface="Calibri"/>
              </a:rPr>
              <a:t>educadamente, pero con firmeza.</a:t>
            </a:r>
            <a:endParaRPr b="1" i="0" sz="2800" u="none" cap="none" strike="noStrike">
              <a:solidFill>
                <a:srgbClr val="18579B"/>
              </a:solidFill>
              <a:latin typeface="Calibri"/>
              <a:ea typeface="Calibri"/>
              <a:cs typeface="Calibri"/>
              <a:sym typeface="Calibri"/>
            </a:endParaRPr>
          </a:p>
          <a:p>
            <a:pPr indent="-719138" lvl="0" marL="903288" marR="0" rtl="0" algn="l">
              <a:lnSpc>
                <a:spcPct val="100000"/>
              </a:lnSpc>
              <a:spcBef>
                <a:spcPts val="600"/>
              </a:spcBef>
              <a:spcAft>
                <a:spcPts val="0"/>
              </a:spcAft>
              <a:buClr>
                <a:srgbClr val="18579B"/>
              </a:buClr>
              <a:buSzPts val="3600"/>
              <a:buFont typeface="Arial"/>
              <a:buChar char="•"/>
            </a:pPr>
            <a:r>
              <a:rPr b="0" i="0" lang="en-US" sz="2800" u="none" cap="none" strike="noStrike">
                <a:solidFill>
                  <a:srgbClr val="18579B"/>
                </a:solidFill>
                <a:latin typeface="Calibri"/>
                <a:ea typeface="Calibri"/>
                <a:cs typeface="Calibri"/>
                <a:sym typeface="Calibri"/>
              </a:rPr>
              <a:t>Coaching Permitido </a:t>
            </a:r>
            <a:r>
              <a:rPr b="1" i="0" lang="en-US" sz="2800" u="none" cap="none" strike="noStrike">
                <a:solidFill>
                  <a:srgbClr val="FF0000"/>
                </a:solidFill>
                <a:latin typeface="Calibri"/>
                <a:ea typeface="Calibri"/>
                <a:cs typeface="Calibri"/>
                <a:sym typeface="Calibri"/>
              </a:rPr>
              <a:t>SÓLO</a:t>
            </a:r>
            <a:r>
              <a:rPr b="0" i="0" lang="en-US" sz="2800" u="none" cap="none" strike="noStrike">
                <a:solidFill>
                  <a:srgbClr val="18579B"/>
                </a:solidFill>
                <a:latin typeface="Calibri"/>
                <a:ea typeface="Calibri"/>
                <a:cs typeface="Calibri"/>
                <a:sym typeface="Calibri"/>
              </a:rPr>
              <a:t> en el calentamiento, durante los tiempos muertos y entre juegos.</a:t>
            </a:r>
            <a:endParaRPr b="0" i="0" sz="2800" u="none" cap="none" strike="noStrike">
              <a:solidFill>
                <a:srgbClr val="FF0000"/>
              </a:solidFill>
              <a:latin typeface="Calibri"/>
              <a:ea typeface="Calibri"/>
              <a:cs typeface="Calibri"/>
              <a:sym typeface="Calibri"/>
            </a:endParaRPr>
          </a:p>
          <a:p>
            <a:pPr indent="-719138" lvl="0" marL="903288" marR="0" rtl="0" algn="l">
              <a:lnSpc>
                <a:spcPct val="100000"/>
              </a:lnSpc>
              <a:spcBef>
                <a:spcPts val="600"/>
              </a:spcBef>
              <a:spcAft>
                <a:spcPts val="0"/>
              </a:spcAft>
              <a:buClr>
                <a:srgbClr val="18579B"/>
              </a:buClr>
              <a:buSzPts val="3600"/>
              <a:buFont typeface="Arial"/>
              <a:buChar char="•"/>
            </a:pPr>
            <a:r>
              <a:rPr b="0" i="0" lang="en-US" sz="2800" u="none" cap="none" strike="noStrike">
                <a:solidFill>
                  <a:srgbClr val="18579B"/>
                </a:solidFill>
                <a:latin typeface="Calibri"/>
                <a:ea typeface="Calibri"/>
                <a:cs typeface="Calibri"/>
                <a:sym typeface="Calibri"/>
              </a:rPr>
              <a:t>El coaching incluye instrucciones verbales, no verbales y electrónicas.</a:t>
            </a:r>
            <a:endParaRPr/>
          </a:p>
          <a:p>
            <a:pPr indent="-719138" lvl="0" marL="903288" marR="0" rtl="0" algn="l">
              <a:lnSpc>
                <a:spcPct val="100000"/>
              </a:lnSpc>
              <a:spcBef>
                <a:spcPts val="600"/>
              </a:spcBef>
              <a:spcAft>
                <a:spcPts val="600"/>
              </a:spcAft>
              <a:buClr>
                <a:srgbClr val="18579B"/>
              </a:buClr>
              <a:buSzPts val="3600"/>
              <a:buFont typeface="Arial"/>
              <a:buChar char="•"/>
            </a:pPr>
            <a:r>
              <a:rPr b="0" i="0" lang="en-US" sz="2800" u="none" cap="none" strike="noStrike">
                <a:solidFill>
                  <a:srgbClr val="18579B"/>
                </a:solidFill>
                <a:latin typeface="Calibri"/>
                <a:ea typeface="Calibri"/>
                <a:cs typeface="Calibri"/>
                <a:sym typeface="Calibri"/>
              </a:rPr>
              <a:t>Se castiga con una AV o una AT a juicio del árbitro</a:t>
            </a:r>
            <a:endParaRPr b="0" i="0" sz="2800" u="none" cap="none" strike="noStrike">
              <a:solidFill>
                <a:srgbClr val="FF0000"/>
              </a:solidFill>
              <a:latin typeface="Calibri"/>
              <a:ea typeface="Calibri"/>
              <a:cs typeface="Calibri"/>
              <a:sym typeface="Calibri"/>
            </a:endParaRPr>
          </a:p>
        </p:txBody>
      </p:sp>
      <p:sp>
        <p:nvSpPr>
          <p:cNvPr id="774" name="Google Shape;774;p316"/>
          <p:cNvSpPr txBox="1"/>
          <p:nvPr/>
        </p:nvSpPr>
        <p:spPr>
          <a:xfrm>
            <a:off x="0" y="4964714"/>
            <a:ext cx="6228080" cy="1815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1" lang="en-US" sz="2800" u="none" cap="none" strike="noStrike">
                <a:solidFill>
                  <a:srgbClr val="FF0000"/>
                </a:solidFill>
                <a:latin typeface="Calibri"/>
                <a:ea typeface="Calibri"/>
                <a:cs typeface="Calibri"/>
                <a:sym typeface="Calibri"/>
              </a:rPr>
              <a:t>No permitir que los espectadores hagan coaching, hagan cantos de línea o interfieran con el partido de ninguna manera.</a:t>
            </a:r>
            <a:endParaRPr b="0" i="0" sz="2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242"/>
          <p:cNvSpPr txBox="1"/>
          <p:nvPr/>
        </p:nvSpPr>
        <p:spPr>
          <a:xfrm>
            <a:off x="1" y="33726"/>
            <a:ext cx="5974080"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Arial"/>
              <a:buNone/>
            </a:pPr>
            <a:r>
              <a:rPr b="1" i="1" lang="en-US" sz="3600" u="none" cap="none" strike="noStrike">
                <a:solidFill>
                  <a:srgbClr val="18579B"/>
                </a:solidFill>
                <a:latin typeface="Arial"/>
                <a:ea typeface="Arial"/>
                <a:cs typeface="Arial"/>
                <a:sym typeface="Arial"/>
              </a:rPr>
              <a:t>Distracciones</a:t>
            </a:r>
            <a:endParaRPr b="0" i="1" sz="3600" u="none" cap="none" strike="noStrike">
              <a:solidFill>
                <a:srgbClr val="000000"/>
              </a:solidFill>
              <a:latin typeface="Arial"/>
              <a:ea typeface="Arial"/>
              <a:cs typeface="Arial"/>
              <a:sym typeface="Arial"/>
            </a:endParaRPr>
          </a:p>
        </p:txBody>
      </p:sp>
      <p:sp>
        <p:nvSpPr>
          <p:cNvPr id="780" name="Google Shape;780;p242"/>
          <p:cNvSpPr txBox="1"/>
          <p:nvPr>
            <p:ph idx="12" type="sldNum"/>
          </p:nvPr>
        </p:nvSpPr>
        <p:spPr>
          <a:xfrm>
            <a:off x="11238654" y="6135087"/>
            <a:ext cx="80094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781" name="Google Shape;781;p242"/>
          <p:cNvSpPr txBox="1"/>
          <p:nvPr/>
        </p:nvSpPr>
        <p:spPr>
          <a:xfrm>
            <a:off x="-18625" y="944176"/>
            <a:ext cx="6216225" cy="132339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2000"/>
              <a:buFont typeface="Arial"/>
              <a:buNone/>
            </a:pPr>
            <a:r>
              <a:rPr b="1" i="0" lang="en-US" sz="3400" u="none" cap="none" strike="noStrike">
                <a:solidFill>
                  <a:srgbClr val="000000"/>
                </a:solidFill>
                <a:latin typeface="Calibri"/>
                <a:ea typeface="Calibri"/>
                <a:cs typeface="Calibri"/>
                <a:sym typeface="Calibri"/>
              </a:rPr>
              <a:t>Las distracciones son producidas por los jugadores.</a:t>
            </a:r>
            <a:endParaRPr b="1" i="0" sz="3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18579B"/>
              </a:buClr>
              <a:buSzPts val="2000"/>
              <a:buFont typeface="Arial"/>
              <a:buNone/>
            </a:pPr>
            <a:r>
              <a:t/>
            </a:r>
            <a:endParaRPr b="0" i="0" sz="1200" u="none" cap="none" strike="noStrike">
              <a:solidFill>
                <a:srgbClr val="000000"/>
              </a:solidFill>
              <a:latin typeface="Calibri"/>
              <a:ea typeface="Calibri"/>
              <a:cs typeface="Calibri"/>
              <a:sym typeface="Calibri"/>
            </a:endParaRPr>
          </a:p>
        </p:txBody>
      </p:sp>
      <p:sp>
        <p:nvSpPr>
          <p:cNvPr id="782" name="Google Shape;782;p242"/>
          <p:cNvSpPr txBox="1"/>
          <p:nvPr/>
        </p:nvSpPr>
        <p:spPr>
          <a:xfrm>
            <a:off x="6217921" y="15663"/>
            <a:ext cx="5974080"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Arial"/>
              <a:buNone/>
            </a:pPr>
            <a:r>
              <a:rPr b="1" i="1" lang="en-US" sz="3600" u="none" cap="none" strike="noStrike">
                <a:solidFill>
                  <a:srgbClr val="7030A0"/>
                </a:solidFill>
                <a:latin typeface="Arial"/>
                <a:ea typeface="Arial"/>
                <a:cs typeface="Arial"/>
                <a:sym typeface="Arial"/>
              </a:rPr>
              <a:t>Interferencias (Hinders)</a:t>
            </a:r>
            <a:endParaRPr b="0" i="1" sz="3600" u="none" cap="none" strike="noStrike">
              <a:solidFill>
                <a:srgbClr val="000000"/>
              </a:solidFill>
              <a:latin typeface="Arial"/>
              <a:ea typeface="Arial"/>
              <a:cs typeface="Arial"/>
              <a:sym typeface="Arial"/>
            </a:endParaRPr>
          </a:p>
        </p:txBody>
      </p:sp>
      <p:sp>
        <p:nvSpPr>
          <p:cNvPr id="783" name="Google Shape;783;p242"/>
          <p:cNvSpPr txBox="1"/>
          <p:nvPr/>
        </p:nvSpPr>
        <p:spPr>
          <a:xfrm>
            <a:off x="-75350" y="4843431"/>
            <a:ext cx="6216225" cy="1569620"/>
          </a:xfrm>
          <a:prstGeom prst="rect">
            <a:avLst/>
          </a:prstGeom>
          <a:noFill/>
          <a:ln>
            <a:noFill/>
          </a:ln>
        </p:spPr>
        <p:txBody>
          <a:bodyPr anchorCtr="0" anchor="t" bIns="45700" lIns="45700" spcFirstLastPara="1" rIns="45700" wrap="square" tIns="45700">
            <a:spAutoFit/>
          </a:bodyPr>
          <a:lstStyle/>
          <a:p>
            <a:pPr indent="-457200" lvl="0" marL="640488" marR="0" rtl="0" algn="l">
              <a:lnSpc>
                <a:spcPct val="100000"/>
              </a:lnSpc>
              <a:spcBef>
                <a:spcPts val="0"/>
              </a:spcBef>
              <a:spcAft>
                <a:spcPts val="0"/>
              </a:spcAft>
              <a:buClr>
                <a:srgbClr val="18579B"/>
              </a:buClr>
              <a:buSzPts val="3600"/>
              <a:buFont typeface="Arial"/>
              <a:buChar char="•"/>
            </a:pPr>
            <a:r>
              <a:rPr b="0" i="0" lang="en-US" sz="3200" u="none" cap="none" strike="noStrike">
                <a:solidFill>
                  <a:srgbClr val="18579B"/>
                </a:solidFill>
                <a:latin typeface="Calibri"/>
                <a:ea typeface="Calibri"/>
                <a:cs typeface="Calibri"/>
                <a:sym typeface="Calibri"/>
              </a:rPr>
              <a:t>Ejemplos:</a:t>
            </a:r>
            <a:endParaRPr b="0" i="0" sz="3200" u="none" cap="none" strike="noStrike">
              <a:solidFill>
                <a:srgbClr val="000000"/>
              </a:solidFill>
              <a:latin typeface="Arial"/>
              <a:ea typeface="Arial"/>
              <a:cs typeface="Arial"/>
              <a:sym typeface="Arial"/>
            </a:endParaRPr>
          </a:p>
          <a:p>
            <a:pPr indent="-719138" lvl="0" marL="719138" marR="0" rtl="0" algn="l">
              <a:lnSpc>
                <a:spcPct val="100000"/>
              </a:lnSpc>
              <a:spcBef>
                <a:spcPts val="0"/>
              </a:spcBef>
              <a:spcAft>
                <a:spcPts val="0"/>
              </a:spcAft>
              <a:buNone/>
            </a:pPr>
            <a:r>
              <a:rPr b="0" i="1" lang="en-US" sz="3200" u="none" cap="none" strike="noStrike">
                <a:solidFill>
                  <a:srgbClr val="FF0000"/>
                </a:solidFill>
                <a:latin typeface="Calibri"/>
                <a:ea typeface="Calibri"/>
                <a:cs typeface="Calibri"/>
                <a:sym typeface="Calibri"/>
              </a:rPr>
              <a:t>   	Agitar la pala o los brazos, hacer ruidos fuertes o gritos, etc.</a:t>
            </a:r>
            <a:endParaRPr b="0" i="1" sz="3200" u="none" cap="none" strike="noStrike">
              <a:solidFill>
                <a:srgbClr val="000000"/>
              </a:solidFill>
              <a:latin typeface="Arial"/>
              <a:ea typeface="Arial"/>
              <a:cs typeface="Arial"/>
              <a:sym typeface="Arial"/>
            </a:endParaRPr>
          </a:p>
        </p:txBody>
      </p:sp>
      <p:sp>
        <p:nvSpPr>
          <p:cNvPr id="784" name="Google Shape;784;p242"/>
          <p:cNvSpPr txBox="1"/>
          <p:nvPr>
            <p:ph idx="1" type="body"/>
          </p:nvPr>
        </p:nvSpPr>
        <p:spPr>
          <a:xfrm>
            <a:off x="6096001" y="1017553"/>
            <a:ext cx="6096000" cy="1065247"/>
          </a:xfrm>
          <a:prstGeom prst="rect">
            <a:avLst/>
          </a:prstGeom>
          <a:noFill/>
          <a:ln>
            <a:noFill/>
          </a:ln>
        </p:spPr>
        <p:txBody>
          <a:bodyPr anchorCtr="0" anchor="t" bIns="45700" lIns="45700" spcFirstLastPara="1" rIns="45700" wrap="square" tIns="45700">
            <a:normAutofit lnSpcReduction="10000"/>
          </a:bodyPr>
          <a:lstStyle/>
          <a:p>
            <a:pPr indent="0" lvl="0" marL="228600" rtl="0" algn="ctr">
              <a:lnSpc>
                <a:spcPct val="100000"/>
              </a:lnSpc>
              <a:spcBef>
                <a:spcPts val="0"/>
              </a:spcBef>
              <a:spcAft>
                <a:spcPts val="600"/>
              </a:spcAft>
              <a:buClr>
                <a:schemeClr val="dk1"/>
              </a:buClr>
              <a:buSzPts val="1980"/>
              <a:buNone/>
            </a:pPr>
            <a:r>
              <a:rPr b="1" lang="en-US" sz="3200">
                <a:solidFill>
                  <a:schemeClr val="dk1"/>
                </a:solidFill>
              </a:rPr>
              <a:t>Las interferencias NO son producidas por los jugadores.</a:t>
            </a:r>
            <a:endParaRPr/>
          </a:p>
        </p:txBody>
      </p:sp>
      <p:sp>
        <p:nvSpPr>
          <p:cNvPr id="785" name="Google Shape;785;p242"/>
          <p:cNvSpPr txBox="1"/>
          <p:nvPr/>
        </p:nvSpPr>
        <p:spPr>
          <a:xfrm>
            <a:off x="6096001" y="4058280"/>
            <a:ext cx="6096000" cy="2624598"/>
          </a:xfrm>
          <a:prstGeom prst="rect">
            <a:avLst/>
          </a:prstGeom>
          <a:noFill/>
          <a:ln>
            <a:noFill/>
          </a:ln>
        </p:spPr>
        <p:txBody>
          <a:bodyPr anchorCtr="0" anchor="t" bIns="45700" lIns="45700" spcFirstLastPara="1" rIns="45700" wrap="square" tIns="45700">
            <a:noAutofit/>
          </a:bodyPr>
          <a:lstStyle/>
          <a:p>
            <a:pPr indent="-457200" lvl="0" marL="685800" marR="0" rtl="0" algn="l">
              <a:lnSpc>
                <a:spcPct val="100000"/>
              </a:lnSpc>
              <a:spcBef>
                <a:spcPts val="0"/>
              </a:spcBef>
              <a:spcAft>
                <a:spcPts val="0"/>
              </a:spcAft>
              <a:buClr>
                <a:schemeClr val="dk1"/>
              </a:buClr>
              <a:buSzPts val="1980"/>
              <a:buFont typeface="Arial"/>
              <a:buChar char="•"/>
            </a:pPr>
            <a:r>
              <a:rPr b="0" i="0" lang="en-US" sz="3200" u="none" cap="none" strike="noStrike">
                <a:solidFill>
                  <a:srgbClr val="7030A0"/>
                </a:solidFill>
                <a:latin typeface="Calibri"/>
                <a:ea typeface="Calibri"/>
                <a:cs typeface="Calibri"/>
                <a:sym typeface="Calibri"/>
              </a:rPr>
              <a:t>Ejemplos:</a:t>
            </a:r>
            <a:endParaRPr/>
          </a:p>
          <a:p>
            <a:pPr indent="-720000" lvl="0" marL="720000" marR="0" rtl="0" algn="l">
              <a:lnSpc>
                <a:spcPct val="100000"/>
              </a:lnSpc>
              <a:spcBef>
                <a:spcPts val="600"/>
              </a:spcBef>
              <a:spcAft>
                <a:spcPts val="600"/>
              </a:spcAft>
              <a:buClr>
                <a:schemeClr val="dk1"/>
              </a:buClr>
              <a:buSzPts val="1980"/>
              <a:buFont typeface="Calibri"/>
              <a:buNone/>
            </a:pPr>
            <a:r>
              <a:rPr b="0" i="0" lang="en-US" sz="3200" u="none" cap="none" strike="noStrike">
                <a:solidFill>
                  <a:srgbClr val="7030A0"/>
                </a:solidFill>
                <a:latin typeface="Calibri"/>
                <a:ea typeface="Calibri"/>
                <a:cs typeface="Calibri"/>
                <a:sym typeface="Calibri"/>
              </a:rPr>
              <a:t>	</a:t>
            </a:r>
            <a:r>
              <a:rPr b="0" i="1" lang="en-US" sz="3200" u="none" cap="none" strike="noStrike">
                <a:solidFill>
                  <a:srgbClr val="FF0000"/>
                </a:solidFill>
                <a:latin typeface="Calibri"/>
                <a:ea typeface="Calibri"/>
                <a:cs typeface="Calibri"/>
                <a:sym typeface="Calibri"/>
              </a:rPr>
              <a:t>Pelota que cruza la pista, objetos volantes, jugador de una pista lateral que invade la nuestra, etc.</a:t>
            </a:r>
            <a:endParaRPr/>
          </a:p>
        </p:txBody>
      </p:sp>
      <p:sp>
        <p:nvSpPr>
          <p:cNvPr id="786" name="Google Shape;786;p242"/>
          <p:cNvSpPr txBox="1"/>
          <p:nvPr/>
        </p:nvSpPr>
        <p:spPr>
          <a:xfrm>
            <a:off x="-18626" y="2416750"/>
            <a:ext cx="6216225" cy="2277506"/>
          </a:xfrm>
          <a:prstGeom prst="rect">
            <a:avLst/>
          </a:prstGeom>
          <a:noFill/>
          <a:ln>
            <a:noFill/>
          </a:ln>
        </p:spPr>
        <p:txBody>
          <a:bodyPr anchorCtr="0" anchor="t" bIns="45700" lIns="45700" spcFirstLastPara="1" rIns="45700" wrap="square" tIns="45700">
            <a:spAutoFit/>
          </a:bodyPr>
          <a:lstStyle/>
          <a:p>
            <a:pPr indent="-457200" lvl="0" marL="640488" marR="0" rtl="0" algn="l">
              <a:lnSpc>
                <a:spcPct val="100000"/>
              </a:lnSpc>
              <a:spcBef>
                <a:spcPts val="0"/>
              </a:spcBef>
              <a:spcAft>
                <a:spcPts val="0"/>
              </a:spcAft>
              <a:buClr>
                <a:srgbClr val="18579B"/>
              </a:buClr>
              <a:buSzPts val="3600"/>
              <a:buFont typeface="Arial"/>
              <a:buChar char="•"/>
            </a:pPr>
            <a:r>
              <a:rPr b="0" i="0" lang="en-US" sz="3200" u="none" cap="none" strike="noStrike">
                <a:solidFill>
                  <a:srgbClr val="18579B"/>
                </a:solidFill>
                <a:latin typeface="Calibri"/>
                <a:ea typeface="Calibri"/>
                <a:cs typeface="Calibri"/>
                <a:sym typeface="Calibri"/>
              </a:rPr>
              <a:t>Señalar </a:t>
            </a:r>
            <a:r>
              <a:rPr b="1" i="0" lang="en-US" sz="3200" u="none" cap="none" strike="noStrike">
                <a:solidFill>
                  <a:srgbClr val="18579B"/>
                </a:solidFill>
                <a:latin typeface="Calibri"/>
                <a:ea typeface="Calibri"/>
                <a:cs typeface="Calibri"/>
                <a:sym typeface="Calibri"/>
              </a:rPr>
              <a:t>falta </a:t>
            </a:r>
            <a:r>
              <a:rPr b="0" i="0" lang="en-US" sz="3200" u="none" cap="none" strike="noStrike">
                <a:solidFill>
                  <a:srgbClr val="18579B"/>
                </a:solidFill>
                <a:latin typeface="Calibri"/>
                <a:ea typeface="Calibri"/>
                <a:cs typeface="Calibri"/>
                <a:sym typeface="Calibri"/>
              </a:rPr>
              <a:t>si un jugador crea una distracción</a:t>
            </a:r>
            <a:r>
              <a:rPr b="1" i="0" lang="en-US" sz="3200" u="none" cap="none" strike="noStrike">
                <a:solidFill>
                  <a:srgbClr val="18579B"/>
                </a:solidFill>
                <a:latin typeface="Calibri"/>
                <a:ea typeface="Calibri"/>
                <a:cs typeface="Calibri"/>
                <a:sym typeface="Calibri"/>
              </a:rPr>
              <a:t> c</a:t>
            </a:r>
            <a:r>
              <a:rPr b="0" i="0" lang="en-US" sz="3200" u="none" cap="none" strike="noStrike">
                <a:solidFill>
                  <a:srgbClr val="18579B"/>
                </a:solidFill>
                <a:latin typeface="Calibri"/>
                <a:ea typeface="Calibri"/>
                <a:cs typeface="Calibri"/>
                <a:sym typeface="Calibri"/>
              </a:rPr>
              <a:t>uando un oponente </a:t>
            </a:r>
            <a:r>
              <a:rPr b="0" i="0" lang="en-US" sz="3200" u="none" cap="none" strike="noStrike">
                <a:solidFill>
                  <a:srgbClr val="FF0000"/>
                </a:solidFill>
                <a:latin typeface="Calibri"/>
                <a:ea typeface="Calibri"/>
                <a:cs typeface="Calibri"/>
                <a:sym typeface="Calibri"/>
              </a:rPr>
              <a:t>está a punto de golpear</a:t>
            </a:r>
            <a:r>
              <a:rPr b="0" i="0" lang="en-US" sz="3200" u="none" cap="none" strike="noStrike">
                <a:solidFill>
                  <a:srgbClr val="18579B"/>
                </a:solidFill>
                <a:latin typeface="Calibri"/>
                <a:ea typeface="Calibri"/>
                <a:cs typeface="Calibri"/>
                <a:sym typeface="Calibri"/>
              </a:rPr>
              <a:t> la pelota.</a:t>
            </a:r>
            <a:endParaRPr/>
          </a:p>
          <a:p>
            <a:pPr indent="-228600" lvl="0" marL="640488" marR="0" rtl="0" algn="l">
              <a:lnSpc>
                <a:spcPct val="100000"/>
              </a:lnSpc>
              <a:spcBef>
                <a:spcPts val="0"/>
              </a:spcBef>
              <a:spcAft>
                <a:spcPts val="0"/>
              </a:spcAft>
              <a:buClr>
                <a:srgbClr val="18579B"/>
              </a:buClr>
              <a:buSzPts val="3600"/>
              <a:buFont typeface="Arial"/>
              <a:buNone/>
            </a:pPr>
            <a:r>
              <a:t/>
            </a:r>
            <a:endParaRPr b="0" i="0" sz="1400" u="none" cap="none" strike="noStrike">
              <a:solidFill>
                <a:srgbClr val="18579B"/>
              </a:solidFill>
              <a:latin typeface="Calibri"/>
              <a:ea typeface="Calibri"/>
              <a:cs typeface="Calibri"/>
              <a:sym typeface="Calibri"/>
            </a:endParaRPr>
          </a:p>
        </p:txBody>
      </p:sp>
      <p:sp>
        <p:nvSpPr>
          <p:cNvPr id="787" name="Google Shape;787;p242"/>
          <p:cNvSpPr txBox="1"/>
          <p:nvPr/>
        </p:nvSpPr>
        <p:spPr>
          <a:xfrm>
            <a:off x="6140875" y="2424432"/>
            <a:ext cx="6051125" cy="1714347"/>
          </a:xfrm>
          <a:prstGeom prst="rect">
            <a:avLst/>
          </a:prstGeom>
          <a:noFill/>
          <a:ln>
            <a:noFill/>
          </a:ln>
        </p:spPr>
        <p:txBody>
          <a:bodyPr anchorCtr="0" anchor="t" bIns="45700" lIns="45700" spcFirstLastPara="1" rIns="45700" wrap="square" tIns="45700">
            <a:noAutofit/>
          </a:bodyPr>
          <a:lstStyle/>
          <a:p>
            <a:pPr indent="-457200" lvl="0" marL="685800" marR="0" rtl="0" algn="l">
              <a:lnSpc>
                <a:spcPct val="100000"/>
              </a:lnSpc>
              <a:spcBef>
                <a:spcPts val="0"/>
              </a:spcBef>
              <a:spcAft>
                <a:spcPts val="600"/>
              </a:spcAft>
              <a:buClr>
                <a:schemeClr val="dk1"/>
              </a:buClr>
              <a:buSzPts val="1980"/>
              <a:buFont typeface="Arial"/>
              <a:buChar char="•"/>
            </a:pPr>
            <a:r>
              <a:rPr b="0" i="0" lang="en-US" sz="3200" u="none" cap="none" strike="noStrike">
                <a:solidFill>
                  <a:srgbClr val="7030A0"/>
                </a:solidFill>
                <a:latin typeface="Calibri"/>
                <a:ea typeface="Calibri"/>
                <a:cs typeface="Calibri"/>
                <a:sym typeface="Calibri"/>
              </a:rPr>
              <a:t>Parar el juego y </a:t>
            </a:r>
            <a:r>
              <a:rPr b="1" i="0" lang="en-US" sz="3200" u="none" cap="none" strike="noStrike">
                <a:solidFill>
                  <a:srgbClr val="7030A0"/>
                </a:solidFill>
                <a:latin typeface="Calibri"/>
                <a:ea typeface="Calibri"/>
                <a:cs typeface="Calibri"/>
                <a:sym typeface="Calibri"/>
              </a:rPr>
              <a:t>repetir el rally </a:t>
            </a:r>
            <a:r>
              <a:rPr b="0" i="0" lang="en-US" sz="3200" u="none" cap="none" strike="noStrike">
                <a:solidFill>
                  <a:srgbClr val="7030A0"/>
                </a:solidFill>
                <a:latin typeface="Calibri"/>
                <a:ea typeface="Calibri"/>
                <a:cs typeface="Calibri"/>
                <a:sym typeface="Calibri"/>
              </a:rPr>
              <a:t>si se produce una interferencia durante el peloteo.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244"/>
          <p:cNvSpPr txBox="1"/>
          <p:nvPr/>
        </p:nvSpPr>
        <p:spPr>
          <a:xfrm>
            <a:off x="0" y="0"/>
            <a:ext cx="12192000" cy="132339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4400" u="none" cap="none" strike="noStrike">
                <a:solidFill>
                  <a:srgbClr val="18579B"/>
                </a:solidFill>
                <a:latin typeface="Calibri"/>
                <a:ea typeface="Calibri"/>
                <a:cs typeface="Calibri"/>
                <a:sym typeface="Calibri"/>
              </a:rPr>
              <a:t>Mantener a ambas partes igualmente informadas </a:t>
            </a:r>
            <a:br>
              <a:rPr b="1" i="1" lang="en-US" sz="4400" u="none" cap="none" strike="noStrike">
                <a:solidFill>
                  <a:srgbClr val="18579B"/>
                </a:solidFill>
                <a:latin typeface="Calibri"/>
                <a:ea typeface="Calibri"/>
                <a:cs typeface="Calibri"/>
                <a:sym typeface="Calibri"/>
              </a:rPr>
            </a:br>
            <a:r>
              <a:rPr b="1" i="1" lang="en-US" sz="3600" u="none" cap="none" strike="noStrike">
                <a:solidFill>
                  <a:srgbClr val="FF0000"/>
                </a:solidFill>
                <a:latin typeface="Calibri"/>
                <a:ea typeface="Calibri"/>
                <a:cs typeface="Calibri"/>
                <a:sym typeface="Calibri"/>
              </a:rPr>
              <a:t>(Transparencia) </a:t>
            </a:r>
            <a:endParaRPr b="0" i="0" sz="2400" u="none" cap="none" strike="noStrike">
              <a:solidFill>
                <a:srgbClr val="FF0000"/>
              </a:solidFill>
              <a:latin typeface="Calibri"/>
              <a:ea typeface="Calibri"/>
              <a:cs typeface="Calibri"/>
              <a:sym typeface="Calibri"/>
            </a:endParaRPr>
          </a:p>
        </p:txBody>
      </p:sp>
      <p:sp>
        <p:nvSpPr>
          <p:cNvPr id="793" name="Google Shape;793;p244"/>
          <p:cNvSpPr txBox="1"/>
          <p:nvPr>
            <p:ph idx="12" type="sldNum"/>
          </p:nvPr>
        </p:nvSpPr>
        <p:spPr>
          <a:xfrm>
            <a:off x="11357188" y="6211710"/>
            <a:ext cx="834812"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794" name="Google Shape;794;p244"/>
          <p:cNvSpPr txBox="1"/>
          <p:nvPr/>
        </p:nvSpPr>
        <p:spPr>
          <a:xfrm>
            <a:off x="0" y="4296528"/>
            <a:ext cx="12192000" cy="2308284"/>
          </a:xfrm>
          <a:prstGeom prst="rect">
            <a:avLst/>
          </a:prstGeom>
          <a:noFill/>
          <a:ln>
            <a:noFill/>
          </a:ln>
        </p:spPr>
        <p:txBody>
          <a:bodyPr anchorCtr="0" anchor="t" bIns="45700" lIns="45700" spcFirstLastPara="1" rIns="45700" wrap="square" tIns="45700">
            <a:spAutoFit/>
          </a:bodyPr>
          <a:lstStyle/>
          <a:p>
            <a:pPr indent="-620713" lvl="0" marL="804863" marR="0" rtl="0" algn="l">
              <a:lnSpc>
                <a:spcPct val="100000"/>
              </a:lnSpc>
              <a:spcBef>
                <a:spcPts val="0"/>
              </a:spcBef>
              <a:spcAft>
                <a:spcPts val="0"/>
              </a:spcAft>
              <a:buClr>
                <a:srgbClr val="18579B"/>
              </a:buClr>
              <a:buSzPts val="3200"/>
              <a:buFont typeface="Arial"/>
              <a:buChar char="•"/>
            </a:pPr>
            <a:r>
              <a:rPr b="0" i="0" lang="en-US" sz="3600" u="none" cap="none" strike="noStrike">
                <a:solidFill>
                  <a:srgbClr val="18579B"/>
                </a:solidFill>
                <a:latin typeface="Calibri"/>
                <a:ea typeface="Calibri"/>
                <a:cs typeface="Calibri"/>
                <a:sym typeface="Calibri"/>
              </a:rPr>
              <a:t>Evitar que la discusión se vuelve intensa:</a:t>
            </a:r>
            <a:endParaRPr b="0" i="0" sz="3600" u="none" cap="none" strike="noStrike">
              <a:solidFill>
                <a:srgbClr val="000000"/>
              </a:solidFill>
              <a:latin typeface="Arial"/>
              <a:ea typeface="Arial"/>
              <a:cs typeface="Arial"/>
              <a:sym typeface="Arial"/>
            </a:endParaRPr>
          </a:p>
          <a:p>
            <a:pPr indent="-635000" lvl="1" marL="1439863" marR="0" rtl="0" algn="l">
              <a:lnSpc>
                <a:spcPct val="100000"/>
              </a:lnSpc>
              <a:spcBef>
                <a:spcPts val="0"/>
              </a:spcBef>
              <a:spcAft>
                <a:spcPts val="0"/>
              </a:spcAft>
              <a:buClr>
                <a:srgbClr val="FF0000"/>
              </a:buClr>
              <a:buSzPts val="2400"/>
              <a:buFont typeface="Courier New"/>
              <a:buChar char="o"/>
            </a:pPr>
            <a:r>
              <a:rPr b="0" i="0" lang="en-US" sz="3600" u="none" cap="none" strike="noStrike">
                <a:solidFill>
                  <a:srgbClr val="FF0000"/>
                </a:solidFill>
                <a:latin typeface="Calibri"/>
                <a:ea typeface="Calibri"/>
                <a:cs typeface="Calibri"/>
                <a:sym typeface="Calibri"/>
              </a:rPr>
              <a:t>Córtela.</a:t>
            </a:r>
            <a:br>
              <a:rPr b="0" i="0" lang="en-US" sz="3600" u="none" cap="none" strike="noStrike">
                <a:solidFill>
                  <a:srgbClr val="FF0000"/>
                </a:solidFill>
                <a:latin typeface="Calibri"/>
                <a:ea typeface="Calibri"/>
                <a:cs typeface="Calibri"/>
                <a:sym typeface="Calibri"/>
              </a:rPr>
            </a:br>
            <a:r>
              <a:rPr b="0" i="0" lang="en-US" sz="3600" u="none" cap="none" strike="noStrike">
                <a:solidFill>
                  <a:srgbClr val="FF0000"/>
                </a:solidFill>
                <a:latin typeface="Calibri"/>
                <a:ea typeface="Calibri"/>
                <a:cs typeface="Calibri"/>
                <a:sym typeface="Calibri"/>
              </a:rPr>
              <a:t>Enviar a todas las partes a rincones neutrales.</a:t>
            </a:r>
            <a:endParaRPr b="0" i="0" sz="3600" u="none" cap="none" strike="noStrike">
              <a:solidFill>
                <a:srgbClr val="000000"/>
              </a:solidFill>
              <a:latin typeface="Arial"/>
              <a:ea typeface="Arial"/>
              <a:cs typeface="Arial"/>
              <a:sym typeface="Arial"/>
            </a:endParaRPr>
          </a:p>
          <a:p>
            <a:pPr indent="-635000" lvl="1" marL="1439863" marR="0" rtl="0" algn="l">
              <a:lnSpc>
                <a:spcPct val="100000"/>
              </a:lnSpc>
              <a:spcBef>
                <a:spcPts val="0"/>
              </a:spcBef>
              <a:spcAft>
                <a:spcPts val="0"/>
              </a:spcAft>
              <a:buClr>
                <a:srgbClr val="FF0000"/>
              </a:buClr>
              <a:buSzPts val="2400"/>
              <a:buFont typeface="Courier New"/>
              <a:buChar char="o"/>
            </a:pPr>
            <a:r>
              <a:rPr b="0" i="0" lang="en-US" sz="3600" u="none" cap="none" strike="noStrike">
                <a:solidFill>
                  <a:srgbClr val="FF0000"/>
                </a:solidFill>
                <a:latin typeface="Calibri"/>
                <a:ea typeface="Calibri"/>
                <a:cs typeface="Calibri"/>
                <a:sym typeface="Calibri"/>
              </a:rPr>
              <a:t>Anuncie Tiempo y cante el marcador.</a:t>
            </a:r>
            <a:endParaRPr b="0" i="0" sz="3600" u="none" cap="none" strike="noStrike">
              <a:solidFill>
                <a:srgbClr val="FF0000"/>
              </a:solidFill>
              <a:latin typeface="Calibri"/>
              <a:ea typeface="Calibri"/>
              <a:cs typeface="Calibri"/>
              <a:sym typeface="Calibri"/>
            </a:endParaRPr>
          </a:p>
        </p:txBody>
      </p:sp>
      <p:sp>
        <p:nvSpPr>
          <p:cNvPr id="795" name="Google Shape;795;p244"/>
          <p:cNvSpPr txBox="1"/>
          <p:nvPr/>
        </p:nvSpPr>
        <p:spPr>
          <a:xfrm>
            <a:off x="0" y="1323399"/>
            <a:ext cx="12192000" cy="1200288"/>
          </a:xfrm>
          <a:prstGeom prst="rect">
            <a:avLst/>
          </a:prstGeom>
          <a:noFill/>
          <a:ln>
            <a:noFill/>
          </a:ln>
        </p:spPr>
        <p:txBody>
          <a:bodyPr anchorCtr="0" anchor="t" bIns="45700" lIns="45700" spcFirstLastPara="1" rIns="45700" wrap="square" tIns="45700">
            <a:spAutoFit/>
          </a:bodyPr>
          <a:lstStyle/>
          <a:p>
            <a:pPr indent="-620713" lvl="0" marL="804863" marR="0" rtl="0" algn="l">
              <a:lnSpc>
                <a:spcPct val="100000"/>
              </a:lnSpc>
              <a:spcBef>
                <a:spcPts val="0"/>
              </a:spcBef>
              <a:spcAft>
                <a:spcPts val="0"/>
              </a:spcAft>
              <a:buClr>
                <a:srgbClr val="FF0000"/>
              </a:buClr>
              <a:buSzPts val="3200"/>
              <a:buFont typeface="Arial"/>
              <a:buChar char="•"/>
            </a:pPr>
            <a:r>
              <a:rPr b="0" i="0" lang="en-US" sz="3600" u="none" cap="none" strike="noStrike">
                <a:solidFill>
                  <a:srgbClr val="FF0000"/>
                </a:solidFill>
                <a:latin typeface="Calibri"/>
                <a:ea typeface="Calibri"/>
                <a:cs typeface="Calibri"/>
                <a:sym typeface="Calibri"/>
              </a:rPr>
              <a:t>Conferenciar en el centro de la pista</a:t>
            </a:r>
            <a:r>
              <a:rPr b="0" i="0" lang="en-US" sz="3600" u="none" cap="none" strike="noStrike">
                <a:solidFill>
                  <a:srgbClr val="7030A0"/>
                </a:solidFill>
                <a:latin typeface="Calibri"/>
                <a:ea typeface="Calibri"/>
                <a:cs typeface="Calibri"/>
                <a:sym typeface="Calibri"/>
              </a:rPr>
              <a:t> con todos los jugadores.</a:t>
            </a:r>
            <a:endParaRPr b="0" i="0" sz="3600" u="none" cap="none" strike="noStrike">
              <a:solidFill>
                <a:srgbClr val="FF0000"/>
              </a:solidFill>
              <a:latin typeface="Calibri"/>
              <a:ea typeface="Calibri"/>
              <a:cs typeface="Calibri"/>
              <a:sym typeface="Calibri"/>
            </a:endParaRPr>
          </a:p>
        </p:txBody>
      </p:sp>
      <p:sp>
        <p:nvSpPr>
          <p:cNvPr id="796" name="Google Shape;796;p244"/>
          <p:cNvSpPr txBox="1"/>
          <p:nvPr/>
        </p:nvSpPr>
        <p:spPr>
          <a:xfrm>
            <a:off x="0" y="2528313"/>
            <a:ext cx="12192000" cy="1754286"/>
          </a:xfrm>
          <a:prstGeom prst="rect">
            <a:avLst/>
          </a:prstGeom>
          <a:noFill/>
          <a:ln>
            <a:noFill/>
          </a:ln>
        </p:spPr>
        <p:txBody>
          <a:bodyPr anchorCtr="0" anchor="t" bIns="45700" lIns="45700" spcFirstLastPara="1" rIns="45700" wrap="square" tIns="45700">
            <a:spAutoFit/>
          </a:bodyPr>
          <a:lstStyle/>
          <a:p>
            <a:pPr indent="-620713" lvl="0" marL="804863" marR="0" rtl="0" algn="l">
              <a:lnSpc>
                <a:spcPct val="100000"/>
              </a:lnSpc>
              <a:spcBef>
                <a:spcPts val="0"/>
              </a:spcBef>
              <a:spcAft>
                <a:spcPts val="0"/>
              </a:spcAft>
              <a:buClr>
                <a:srgbClr val="18579B"/>
              </a:buClr>
              <a:buSzPts val="3200"/>
              <a:buFont typeface="Arial"/>
              <a:buChar char="•"/>
            </a:pPr>
            <a:r>
              <a:rPr b="0" i="0" lang="en-US" sz="3600" u="none" cap="none" strike="noStrike">
                <a:solidFill>
                  <a:srgbClr val="FF0000"/>
                </a:solidFill>
                <a:latin typeface="Calibri"/>
                <a:ea typeface="Calibri"/>
                <a:cs typeface="Calibri"/>
                <a:sym typeface="Calibri"/>
              </a:rPr>
              <a:t>Incluir a todos los jugadores</a:t>
            </a:r>
            <a:r>
              <a:rPr b="0" i="0" lang="en-US" sz="3600" u="none" cap="none" strike="noStrike">
                <a:solidFill>
                  <a:srgbClr val="18579B"/>
                </a:solidFill>
                <a:latin typeface="Calibri"/>
                <a:ea typeface="Calibri"/>
                <a:cs typeface="Calibri"/>
                <a:sym typeface="Calibri"/>
              </a:rPr>
              <a:t>: evitar la percepción de que un equipo gana ventaja o favoritismo, todos escuchan lo mismo al mismo tiempo.</a:t>
            </a:r>
            <a:endParaRPr b="0" i="0" sz="3600" u="none" cap="none" strike="noStrike">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75"/>
          <p:cNvSpPr txBox="1"/>
          <p:nvPr/>
        </p:nvSpPr>
        <p:spPr>
          <a:xfrm>
            <a:off x="7437" y="889802"/>
            <a:ext cx="12192000" cy="6417101"/>
          </a:xfrm>
          <a:prstGeom prst="rect">
            <a:avLst/>
          </a:prstGeom>
          <a:noFill/>
          <a:ln>
            <a:noFill/>
          </a:ln>
        </p:spPr>
        <p:txBody>
          <a:bodyPr anchorCtr="0" anchor="t" bIns="45700" lIns="45700" spcFirstLastPara="1" rIns="45700" wrap="square" tIns="45700">
            <a:spAutoFit/>
          </a:bodyPr>
          <a:lstStyle/>
          <a:p>
            <a:pPr indent="-360000" lvl="0" marL="360000" marR="0" rtl="0" algn="l">
              <a:lnSpc>
                <a:spcPct val="100000"/>
              </a:lnSpc>
              <a:spcBef>
                <a:spcPts val="0"/>
              </a:spcBef>
              <a:spcAft>
                <a:spcPts val="0"/>
              </a:spcAft>
              <a:buClr>
                <a:srgbClr val="18579B"/>
              </a:buClr>
              <a:buSzPts val="3200"/>
              <a:buFont typeface="Arial"/>
              <a:buChar char="•"/>
            </a:pPr>
            <a:r>
              <a:rPr b="0" i="0" lang="en-US" sz="2600" u="none" cap="none" strike="noStrike">
                <a:solidFill>
                  <a:srgbClr val="18579B"/>
                </a:solidFill>
                <a:latin typeface="Calibri"/>
                <a:ea typeface="Calibri"/>
                <a:cs typeface="Calibri"/>
                <a:sym typeface="Calibri"/>
              </a:rPr>
              <a:t>Si el jugador se </a:t>
            </a:r>
            <a:r>
              <a:rPr b="0" i="0" lang="en-US" sz="2600" u="none" cap="none" strike="noStrike">
                <a:solidFill>
                  <a:srgbClr val="FF0000"/>
                </a:solidFill>
                <a:latin typeface="Calibri"/>
                <a:ea typeface="Calibri"/>
                <a:cs typeface="Calibri"/>
                <a:sym typeface="Calibri"/>
              </a:rPr>
              <a:t>lesiona accidentalmente</a:t>
            </a:r>
            <a:r>
              <a:rPr b="0" i="0" lang="en-US" sz="2600" u="none" cap="none" strike="noStrike">
                <a:solidFill>
                  <a:srgbClr val="18579B"/>
                </a:solidFill>
                <a:latin typeface="Calibri"/>
                <a:ea typeface="Calibri"/>
                <a:cs typeface="Calibri"/>
                <a:sym typeface="Calibri"/>
              </a:rPr>
              <a:t> o </a:t>
            </a:r>
            <a:r>
              <a:rPr b="0" i="0" lang="en-US" sz="2600" u="none" cap="none" strike="noStrike">
                <a:solidFill>
                  <a:srgbClr val="FF0000"/>
                </a:solidFill>
                <a:latin typeface="Calibri"/>
                <a:ea typeface="Calibri"/>
                <a:cs typeface="Calibri"/>
                <a:sym typeface="Calibri"/>
              </a:rPr>
              <a:t>solicita un TMM</a:t>
            </a:r>
            <a:r>
              <a:rPr b="0" i="0" lang="en-US" sz="2600" u="none" cap="none" strike="noStrike">
                <a:solidFill>
                  <a:srgbClr val="18579B"/>
                </a:solidFill>
                <a:latin typeface="Calibri"/>
                <a:ea typeface="Calibri"/>
                <a:cs typeface="Calibri"/>
                <a:sym typeface="Calibri"/>
              </a:rPr>
              <a:t>, si el rally está en juego debe de continuar hasta el final. Anuncie </a:t>
            </a:r>
            <a:r>
              <a:rPr b="0" i="0" lang="en-US" sz="2600" u="none" cap="none" strike="noStrike">
                <a:solidFill>
                  <a:srgbClr val="FF0000"/>
                </a:solidFill>
                <a:latin typeface="Calibri"/>
                <a:ea typeface="Calibri"/>
                <a:cs typeface="Calibri"/>
                <a:sym typeface="Calibri"/>
              </a:rPr>
              <a:t>“Tiempo Muerto Médico"</a:t>
            </a:r>
            <a:r>
              <a:rPr b="0" i="0" lang="en-US" sz="2600" u="none" cap="none" strike="noStrike">
                <a:solidFill>
                  <a:srgbClr val="18579B"/>
                </a:solidFill>
                <a:latin typeface="Calibri"/>
                <a:ea typeface="Calibri"/>
                <a:cs typeface="Calibri"/>
                <a:sym typeface="Calibri"/>
              </a:rPr>
              <a:t> </a:t>
            </a:r>
            <a:r>
              <a:rPr b="0" i="0" lang="en-US" sz="2600" u="none" cap="none" strike="noStrike">
                <a:solidFill>
                  <a:srgbClr val="FF0000"/>
                </a:solidFill>
                <a:latin typeface="Calibri"/>
                <a:ea typeface="Calibri"/>
                <a:cs typeface="Calibri"/>
                <a:sym typeface="Calibri"/>
              </a:rPr>
              <a:t>y cante la puntuación</a:t>
            </a:r>
            <a:r>
              <a:rPr b="0" i="0" lang="en-US" sz="2600" u="none" cap="none" strike="noStrike">
                <a:solidFill>
                  <a:srgbClr val="18579B"/>
                </a:solidFill>
                <a:latin typeface="Calibri"/>
                <a:ea typeface="Calibri"/>
                <a:cs typeface="Calibri"/>
                <a:sym typeface="Calibri"/>
              </a:rPr>
              <a:t>.</a:t>
            </a:r>
            <a:endParaRPr b="0" i="0" sz="2600" u="none" cap="none" strike="noStrike">
              <a:solidFill>
                <a:srgbClr val="000000"/>
              </a:solidFill>
              <a:latin typeface="Calibri"/>
              <a:ea typeface="Calibri"/>
              <a:cs typeface="Calibri"/>
              <a:sym typeface="Calibri"/>
            </a:endParaRPr>
          </a:p>
          <a:p>
            <a:pPr indent="-360000" lvl="0" marL="360000" marR="0" rtl="0" algn="l">
              <a:lnSpc>
                <a:spcPct val="100000"/>
              </a:lnSpc>
              <a:spcBef>
                <a:spcPts val="600"/>
              </a:spcBef>
              <a:spcAft>
                <a:spcPts val="0"/>
              </a:spcAft>
              <a:buClr>
                <a:srgbClr val="18579B"/>
              </a:buClr>
              <a:buSzPts val="3200"/>
              <a:buFont typeface="Arial"/>
              <a:buChar char="•"/>
            </a:pPr>
            <a:r>
              <a:rPr b="0" i="0" lang="en-US" sz="2600" u="none" cap="none" strike="noStrike">
                <a:solidFill>
                  <a:srgbClr val="18579B"/>
                </a:solidFill>
                <a:latin typeface="Calibri"/>
                <a:ea typeface="Calibri"/>
                <a:cs typeface="Calibri"/>
                <a:sym typeface="Calibri"/>
              </a:rPr>
              <a:t>Convoque al personal médico (o al JA) para evaluar la validez de la solicitud.</a:t>
            </a:r>
            <a:endParaRPr b="0" i="0" sz="2600" u="none" cap="none" strike="noStrike">
              <a:solidFill>
                <a:srgbClr val="000000"/>
              </a:solidFill>
              <a:latin typeface="Calibri"/>
              <a:ea typeface="Calibri"/>
              <a:cs typeface="Calibri"/>
              <a:sym typeface="Calibri"/>
            </a:endParaRPr>
          </a:p>
          <a:p>
            <a:pPr indent="-360000" lvl="0" marL="360000" marR="0" rtl="0" algn="l">
              <a:lnSpc>
                <a:spcPct val="100000"/>
              </a:lnSpc>
              <a:spcBef>
                <a:spcPts val="600"/>
              </a:spcBef>
              <a:spcAft>
                <a:spcPts val="0"/>
              </a:spcAft>
              <a:buClr>
                <a:srgbClr val="18579B"/>
              </a:buClr>
              <a:buSzPts val="3200"/>
              <a:buFont typeface="Arial"/>
              <a:buChar char="•"/>
            </a:pPr>
            <a:r>
              <a:rPr b="0" i="0" lang="en-US" sz="2600" u="none" cap="none" strike="noStrike">
                <a:solidFill>
                  <a:srgbClr val="FF0000"/>
                </a:solidFill>
                <a:latin typeface="Calibri"/>
                <a:ea typeface="Calibri"/>
                <a:cs typeface="Calibri"/>
                <a:sym typeface="Calibri"/>
              </a:rPr>
              <a:t>Un tiempo de 10-Minutos o menos por Jugador por Partido</a:t>
            </a:r>
            <a:r>
              <a:rPr b="0" i="0" lang="en-US" sz="2600" u="none" cap="none" strike="noStrike">
                <a:solidFill>
                  <a:srgbClr val="7030A0"/>
                </a:solidFill>
                <a:latin typeface="Calibri"/>
                <a:ea typeface="Calibri"/>
                <a:cs typeface="Calibri"/>
                <a:sym typeface="Calibri"/>
              </a:rPr>
              <a:t>. Se carga el TMM desde el momento en que se convoca al personal medico. Se inicia el tiempo a la llegada del personal medico.</a:t>
            </a:r>
            <a:endParaRPr/>
          </a:p>
          <a:p>
            <a:pPr indent="-360000" lvl="0" marL="360000" marR="0" rtl="0" algn="l">
              <a:lnSpc>
                <a:spcPct val="100000"/>
              </a:lnSpc>
              <a:spcBef>
                <a:spcPts val="600"/>
              </a:spcBef>
              <a:spcAft>
                <a:spcPts val="0"/>
              </a:spcAft>
              <a:buClr>
                <a:srgbClr val="18579B"/>
              </a:buClr>
              <a:buSzPts val="3200"/>
              <a:buFont typeface="Arial"/>
              <a:buChar char="•"/>
            </a:pPr>
            <a:r>
              <a:rPr b="0" i="0" lang="en-US" sz="2600" u="none" cap="none" strike="noStrike">
                <a:solidFill>
                  <a:srgbClr val="7030A0"/>
                </a:solidFill>
                <a:latin typeface="Calibri"/>
                <a:ea typeface="Calibri"/>
                <a:cs typeface="Calibri"/>
                <a:sym typeface="Calibri"/>
              </a:rPr>
              <a:t>Si la lesión es válida avise a los jugadores de que </a:t>
            </a:r>
            <a:r>
              <a:rPr b="0" i="0" lang="en-US" sz="2600" u="none" cap="none" strike="noStrike">
                <a:solidFill>
                  <a:srgbClr val="FF0000"/>
                </a:solidFill>
                <a:latin typeface="Calibri"/>
                <a:ea typeface="Calibri"/>
                <a:cs typeface="Calibri"/>
                <a:sym typeface="Calibri"/>
              </a:rPr>
              <a:t>el juego se reanudará </a:t>
            </a:r>
            <a:r>
              <a:rPr b="0" i="0" lang="en-US" sz="2600" u="none" cap="none" strike="noStrike">
                <a:solidFill>
                  <a:srgbClr val="7030A0"/>
                </a:solidFill>
                <a:latin typeface="Calibri"/>
                <a:ea typeface="Calibri"/>
                <a:cs typeface="Calibri"/>
                <a:sym typeface="Calibri"/>
              </a:rPr>
              <a:t>en cuanto el jugador esté preparado.</a:t>
            </a:r>
            <a:endParaRPr b="0" i="0" sz="2600" u="none" cap="none" strike="noStrike">
              <a:solidFill>
                <a:srgbClr val="7030A0"/>
              </a:solidFill>
              <a:latin typeface="Calibri"/>
              <a:ea typeface="Calibri"/>
              <a:cs typeface="Calibri"/>
              <a:sym typeface="Calibri"/>
            </a:endParaRPr>
          </a:p>
          <a:p>
            <a:pPr indent="-360000" lvl="0" marL="360000" marR="0" rtl="0" algn="l">
              <a:lnSpc>
                <a:spcPct val="100000"/>
              </a:lnSpc>
              <a:spcBef>
                <a:spcPts val="600"/>
              </a:spcBef>
              <a:spcAft>
                <a:spcPts val="0"/>
              </a:spcAft>
              <a:buClr>
                <a:srgbClr val="18579B"/>
              </a:buClr>
              <a:buSzPts val="3200"/>
              <a:buFont typeface="Arial"/>
              <a:buChar char="•"/>
            </a:pPr>
            <a:r>
              <a:rPr b="0" i="0" lang="en-US" sz="2600" u="none" cap="none" strike="noStrike">
                <a:solidFill>
                  <a:srgbClr val="7030A0"/>
                </a:solidFill>
                <a:latin typeface="Calibri"/>
                <a:ea typeface="Calibri"/>
                <a:cs typeface="Calibri"/>
                <a:sym typeface="Calibri"/>
              </a:rPr>
              <a:t>Si el tratamiento debe ser realizado </a:t>
            </a:r>
            <a:r>
              <a:rPr b="0" i="0" lang="en-US" sz="2600" u="none" cap="none" strike="noStrike">
                <a:solidFill>
                  <a:srgbClr val="FF0000"/>
                </a:solidFill>
                <a:latin typeface="Calibri"/>
                <a:ea typeface="Calibri"/>
                <a:cs typeface="Calibri"/>
                <a:sym typeface="Calibri"/>
              </a:rPr>
              <a:t>fuera de la pista </a:t>
            </a:r>
            <a:r>
              <a:rPr b="0" i="0" lang="en-US" sz="2600" u="none" cap="none" strike="noStrike">
                <a:solidFill>
                  <a:srgbClr val="7030A0"/>
                </a:solidFill>
                <a:latin typeface="Calibri"/>
                <a:ea typeface="Calibri"/>
                <a:cs typeface="Calibri"/>
                <a:sym typeface="Calibri"/>
              </a:rPr>
              <a:t>debe parar el tiempo, acompañar al jugador y reiniciar cuando se inicie el tratamiento.</a:t>
            </a:r>
            <a:endParaRPr/>
          </a:p>
          <a:p>
            <a:pPr indent="-360000" lvl="0" marL="360000" marR="0" rtl="0" algn="l">
              <a:lnSpc>
                <a:spcPct val="100000"/>
              </a:lnSpc>
              <a:spcBef>
                <a:spcPts val="600"/>
              </a:spcBef>
              <a:spcAft>
                <a:spcPts val="0"/>
              </a:spcAft>
              <a:buClr>
                <a:srgbClr val="18579B"/>
              </a:buClr>
              <a:buSzPts val="3200"/>
              <a:buFont typeface="Arial"/>
              <a:buChar char="•"/>
            </a:pPr>
            <a:r>
              <a:rPr b="0" i="0" lang="en-US" sz="2600" u="none" cap="none" strike="noStrike">
                <a:solidFill>
                  <a:srgbClr val="18579B"/>
                </a:solidFill>
                <a:latin typeface="Calibri"/>
                <a:ea typeface="Calibri"/>
                <a:cs typeface="Calibri"/>
                <a:sym typeface="Calibri"/>
              </a:rPr>
              <a:t>Si el jugador no pide un TMM pero el árbitro está preocupado por el jugador, </a:t>
            </a:r>
            <a:r>
              <a:rPr b="0" i="0" lang="en-US" sz="2600" u="none" cap="none" strike="noStrike">
                <a:solidFill>
                  <a:srgbClr val="FF0000"/>
                </a:solidFill>
                <a:latin typeface="Calibri"/>
                <a:ea typeface="Calibri"/>
                <a:cs typeface="Calibri"/>
                <a:sym typeface="Calibri"/>
              </a:rPr>
              <a:t>el árbitro puede pedir un TMA (Tiempo Muerto Arbitral) </a:t>
            </a:r>
            <a:r>
              <a:rPr b="0" i="0" lang="en-US" sz="2600" u="none" cap="none" strike="noStrike">
                <a:solidFill>
                  <a:srgbClr val="18579B"/>
                </a:solidFill>
                <a:latin typeface="Calibri"/>
                <a:ea typeface="Calibri"/>
                <a:cs typeface="Calibri"/>
                <a:sym typeface="Calibri"/>
              </a:rPr>
              <a:t> y solicitar una evaluación por parte del personal médico, p.e. golpe de calor (</a:t>
            </a:r>
            <a:r>
              <a:rPr b="0" i="0" lang="en-US" sz="2600" u="none" cap="none" strike="noStrike">
                <a:solidFill>
                  <a:srgbClr val="FF0000"/>
                </a:solidFill>
                <a:latin typeface="Calibri"/>
                <a:ea typeface="Calibri"/>
                <a:cs typeface="Calibri"/>
                <a:sym typeface="Calibri"/>
              </a:rPr>
              <a:t>el TMM NO se le carga al jugador</a:t>
            </a:r>
            <a:r>
              <a:rPr b="0" i="0" lang="en-US" sz="2600" u="none" cap="none" strike="noStrike">
                <a:solidFill>
                  <a:srgbClr val="18579B"/>
                </a:solidFill>
                <a:latin typeface="Calibri"/>
                <a:ea typeface="Calibri"/>
                <a:cs typeface="Calibri"/>
                <a:sym typeface="Calibri"/>
              </a:rPr>
              <a:t>).</a:t>
            </a:r>
            <a:endParaRPr/>
          </a:p>
          <a:p>
            <a:pPr indent="-156800" lvl="0" marL="360000" marR="0" rtl="0" algn="l">
              <a:lnSpc>
                <a:spcPct val="100000"/>
              </a:lnSpc>
              <a:spcBef>
                <a:spcPts val="600"/>
              </a:spcBef>
              <a:spcAft>
                <a:spcPts val="600"/>
              </a:spcAft>
              <a:buClr>
                <a:srgbClr val="18579B"/>
              </a:buClr>
              <a:buSzPts val="3200"/>
              <a:buFont typeface="Arial"/>
              <a:buNone/>
            </a:pPr>
            <a:r>
              <a:t/>
            </a:r>
            <a:endParaRPr b="0" i="0" sz="1200" u="none" cap="none" strike="noStrike">
              <a:solidFill>
                <a:srgbClr val="FF0000"/>
              </a:solidFill>
              <a:latin typeface="Calibri"/>
              <a:ea typeface="Calibri"/>
              <a:cs typeface="Calibri"/>
              <a:sym typeface="Calibri"/>
            </a:endParaRPr>
          </a:p>
        </p:txBody>
      </p:sp>
      <p:sp>
        <p:nvSpPr>
          <p:cNvPr id="802" name="Google Shape;802;p175"/>
          <p:cNvSpPr txBox="1"/>
          <p:nvPr/>
        </p:nvSpPr>
        <p:spPr>
          <a:xfrm>
            <a:off x="0" y="243512"/>
            <a:ext cx="12192000"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3600" u="none" cap="none" strike="noStrike">
                <a:solidFill>
                  <a:srgbClr val="18579B"/>
                </a:solidFill>
                <a:latin typeface="Calibri"/>
                <a:ea typeface="Calibri"/>
                <a:cs typeface="Calibri"/>
                <a:sym typeface="Calibri"/>
              </a:rPr>
              <a:t>TIEMPO MUERTO MÉDICO (TMM)</a:t>
            </a:r>
            <a:endParaRPr b="0" i="0" sz="3600" u="none" cap="none" strike="noStrike">
              <a:solidFill>
                <a:srgbClr val="000000"/>
              </a:solidFill>
              <a:latin typeface="Calibri"/>
              <a:ea typeface="Calibri"/>
              <a:cs typeface="Calibri"/>
              <a:sym typeface="Calibri"/>
            </a:endParaRPr>
          </a:p>
        </p:txBody>
      </p:sp>
      <p:sp>
        <p:nvSpPr>
          <p:cNvPr id="803" name="Google Shape;803;p175"/>
          <p:cNvSpPr txBox="1"/>
          <p:nvPr>
            <p:ph idx="12" type="sldNum"/>
          </p:nvPr>
        </p:nvSpPr>
        <p:spPr>
          <a:xfrm>
            <a:off x="11623729" y="6274569"/>
            <a:ext cx="568270"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317"/>
          <p:cNvPicPr preferRelativeResize="0"/>
          <p:nvPr/>
        </p:nvPicPr>
        <p:blipFill rotWithShape="1">
          <a:blip r:embed="rId3">
            <a:alphaModFix/>
          </a:blip>
          <a:srcRect b="0" l="0" r="0" t="0"/>
          <a:stretch/>
        </p:blipFill>
        <p:spPr>
          <a:xfrm rot="10800000">
            <a:off x="2141027" y="897692"/>
            <a:ext cx="9742449" cy="5738722"/>
          </a:xfrm>
          <a:prstGeom prst="rect">
            <a:avLst/>
          </a:prstGeom>
          <a:noFill/>
          <a:ln>
            <a:noFill/>
          </a:ln>
        </p:spPr>
      </p:pic>
      <p:sp>
        <p:nvSpPr>
          <p:cNvPr id="809" name="Google Shape;809;p317"/>
          <p:cNvSpPr txBox="1"/>
          <p:nvPr>
            <p:ph type="title"/>
          </p:nvPr>
        </p:nvSpPr>
        <p:spPr>
          <a:xfrm>
            <a:off x="732367" y="-3264"/>
            <a:ext cx="10723035" cy="572648"/>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chemeClr val="accent1"/>
              </a:buClr>
              <a:buSzPct val="55555"/>
              <a:buNone/>
            </a:pPr>
            <a:r>
              <a:rPr b="1" i="1" lang="en-US" sz="3600" u="none" cap="none" strike="noStrike">
                <a:solidFill>
                  <a:srgbClr val="18579B"/>
                </a:solidFill>
                <a:latin typeface="Calibri"/>
                <a:ea typeface="Calibri"/>
                <a:cs typeface="Calibri"/>
                <a:sym typeface="Calibri"/>
              </a:rPr>
              <a:t>TIEMPO MUERTO MÉDICO (</a:t>
            </a:r>
            <a:r>
              <a:rPr b="1" i="1" lang="en-US" sz="3600">
                <a:solidFill>
                  <a:srgbClr val="18579B"/>
                </a:solidFill>
                <a:latin typeface="Calibri"/>
                <a:ea typeface="Calibri"/>
                <a:cs typeface="Calibri"/>
                <a:sym typeface="Calibri"/>
              </a:rPr>
              <a:t>TMM</a:t>
            </a:r>
            <a:r>
              <a:rPr b="1" i="1" lang="en-US" sz="3600" u="none" cap="none" strike="noStrike">
                <a:solidFill>
                  <a:srgbClr val="18579B"/>
                </a:solidFill>
                <a:latin typeface="Calibri"/>
                <a:ea typeface="Calibri"/>
                <a:cs typeface="Calibri"/>
                <a:sym typeface="Calibri"/>
              </a:rPr>
              <a:t>) (Cont)</a:t>
            </a:r>
            <a:endParaRPr sz="3600"/>
          </a:p>
        </p:txBody>
      </p:sp>
      <p:sp>
        <p:nvSpPr>
          <p:cNvPr id="810" name="Google Shape;810;p317"/>
          <p:cNvSpPr txBox="1"/>
          <p:nvPr>
            <p:ph idx="12" type="sldNum"/>
          </p:nvPr>
        </p:nvSpPr>
        <p:spPr>
          <a:xfrm>
            <a:off x="11577133" y="6135568"/>
            <a:ext cx="612686"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solidFill>
                  <a:srgbClr val="002060"/>
                </a:solidFill>
              </a:rPr>
              <a:t>‹#›</a:t>
            </a:fld>
            <a:endParaRPr>
              <a:solidFill>
                <a:srgbClr val="002060"/>
              </a:solidFill>
            </a:endParaRPr>
          </a:p>
        </p:txBody>
      </p:sp>
      <p:pic>
        <p:nvPicPr>
          <p:cNvPr descr="Calendario&#10;&#10;El contenido generado por IA puede ser incorrecto." id="811" name="Google Shape;811;p317"/>
          <p:cNvPicPr preferRelativeResize="0"/>
          <p:nvPr/>
        </p:nvPicPr>
        <p:blipFill rotWithShape="1">
          <a:blip r:embed="rId4">
            <a:alphaModFix/>
          </a:blip>
          <a:srcRect b="0" l="0" r="0" t="0"/>
          <a:stretch/>
        </p:blipFill>
        <p:spPr>
          <a:xfrm>
            <a:off x="3105440" y="1077557"/>
            <a:ext cx="8356390" cy="5317451"/>
          </a:xfrm>
          <a:prstGeom prst="rect">
            <a:avLst/>
          </a:prstGeom>
          <a:noFill/>
          <a:ln>
            <a:noFill/>
          </a:ln>
        </p:spPr>
      </p:pic>
      <p:sp>
        <p:nvSpPr>
          <p:cNvPr id="812" name="Google Shape;812;p317"/>
          <p:cNvSpPr/>
          <p:nvPr>
            <p:ph idx="1" type="body"/>
          </p:nvPr>
        </p:nvSpPr>
        <p:spPr>
          <a:xfrm>
            <a:off x="4779368" y="2114813"/>
            <a:ext cx="546410" cy="564115"/>
          </a:xfrm>
          <a:prstGeom prst="ellipse">
            <a:avLst/>
          </a:prstGeom>
          <a:solidFill>
            <a:schemeClr val="accent1">
              <a:alpha val="14901"/>
            </a:schemeClr>
          </a:solidFill>
          <a:ln cap="flat" cmpd="sng" w="60325">
            <a:solidFill>
              <a:srgbClr val="FF3F40"/>
            </a:solidFill>
            <a:prstDash val="solid"/>
            <a:round/>
            <a:headEnd len="sm" w="sm" type="none"/>
            <a:tailEnd len="sm" w="sm" type="none"/>
          </a:ln>
        </p:spPr>
        <p:txBody>
          <a:bodyPr anchorCtr="0" anchor="ctr" bIns="45700" lIns="45700" spcFirstLastPara="1" rIns="45700" wrap="square" tIns="45700">
            <a:normAutofit/>
          </a:bodyPr>
          <a:lstStyle/>
          <a:p>
            <a:pPr indent="0" lvl="0" marL="72000" rtl="0" algn="l">
              <a:lnSpc>
                <a:spcPct val="100000"/>
              </a:lnSpc>
              <a:spcBef>
                <a:spcPts val="0"/>
              </a:spcBef>
              <a:spcAft>
                <a:spcPts val="0"/>
              </a:spcAft>
              <a:buSzPts val="1980"/>
              <a:buNone/>
            </a:pPr>
            <a:r>
              <a:rPr b="1" lang="en-US" sz="2400">
                <a:solidFill>
                  <a:schemeClr val="lt1"/>
                </a:solidFill>
                <a:latin typeface="Arial"/>
                <a:ea typeface="Arial"/>
                <a:cs typeface="Arial"/>
                <a:sym typeface="Arial"/>
              </a:rPr>
              <a:t>X</a:t>
            </a:r>
            <a:endParaRPr/>
          </a:p>
        </p:txBody>
      </p:sp>
      <p:cxnSp>
        <p:nvCxnSpPr>
          <p:cNvPr id="813" name="Google Shape;813;p317"/>
          <p:cNvCxnSpPr/>
          <p:nvPr/>
        </p:nvCxnSpPr>
        <p:spPr>
          <a:xfrm>
            <a:off x="3271834" y="1187364"/>
            <a:ext cx="1507534" cy="1075389"/>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814" name="Google Shape;814;p317"/>
          <p:cNvSpPr txBox="1"/>
          <p:nvPr/>
        </p:nvSpPr>
        <p:spPr>
          <a:xfrm>
            <a:off x="0" y="504909"/>
            <a:ext cx="3271834" cy="785563"/>
          </a:xfrm>
          <a:prstGeom prst="rect">
            <a:avLst/>
          </a:prstGeom>
          <a:solidFill>
            <a:srgbClr val="FFF0CC"/>
          </a:solidFill>
          <a:ln>
            <a:noFill/>
          </a:ln>
        </p:spPr>
        <p:txBody>
          <a:bodyPr anchorCtr="0" anchor="b"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1800"/>
              <a:buFont typeface="Calibri"/>
              <a:buNone/>
            </a:pPr>
            <a:r>
              <a:rPr b="0" i="0" lang="en-US" sz="2400" u="none" cap="none" strike="noStrike">
                <a:solidFill>
                  <a:schemeClr val="dk1"/>
                </a:solidFill>
                <a:latin typeface="Calibri"/>
                <a:ea typeface="Calibri"/>
                <a:cs typeface="Calibri"/>
                <a:sym typeface="Calibri"/>
              </a:rPr>
              <a:t>-Marcar una X en la casilla de Tiempo Médico</a:t>
            </a:r>
            <a:endParaRPr/>
          </a:p>
        </p:txBody>
      </p:sp>
      <p:pic>
        <p:nvPicPr>
          <p:cNvPr id="815" name="Google Shape;815;p317"/>
          <p:cNvPicPr preferRelativeResize="0"/>
          <p:nvPr/>
        </p:nvPicPr>
        <p:blipFill rotWithShape="1">
          <a:blip r:embed="rId5">
            <a:alphaModFix/>
          </a:blip>
          <a:srcRect b="0" l="0" r="0" t="0"/>
          <a:stretch/>
        </p:blipFill>
        <p:spPr>
          <a:xfrm>
            <a:off x="4508325" y="577911"/>
            <a:ext cx="717778" cy="1307011"/>
          </a:xfrm>
          <a:prstGeom prst="rect">
            <a:avLst/>
          </a:prstGeom>
          <a:noFill/>
          <a:ln>
            <a:noFill/>
          </a:ln>
        </p:spPr>
      </p:pic>
      <p:sp>
        <p:nvSpPr>
          <p:cNvPr id="816" name="Google Shape;816;p317"/>
          <p:cNvSpPr txBox="1"/>
          <p:nvPr/>
        </p:nvSpPr>
        <p:spPr>
          <a:xfrm>
            <a:off x="0" y="1345964"/>
            <a:ext cx="3271834" cy="1474152"/>
          </a:xfrm>
          <a:prstGeom prst="rect">
            <a:avLst/>
          </a:prstGeom>
          <a:solidFill>
            <a:srgbClr val="FFF0CC"/>
          </a:solidFill>
          <a:ln>
            <a:noFill/>
          </a:ln>
        </p:spPr>
        <p:txBody>
          <a:bodyPr anchorCtr="0" anchor="b"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1800"/>
              <a:buFont typeface="Calibri"/>
              <a:buNone/>
            </a:pPr>
            <a:r>
              <a:rPr b="0" i="0" lang="en-US" sz="2400" u="none" cap="none" strike="noStrike">
                <a:solidFill>
                  <a:schemeClr val="dk1"/>
                </a:solidFill>
                <a:latin typeface="Calibri"/>
                <a:ea typeface="Calibri"/>
                <a:cs typeface="Calibri"/>
                <a:sym typeface="Calibri"/>
              </a:rPr>
              <a:t>-Marcar la información pertinente en la parte posterior de la hoja (sin quitar la pinza)</a:t>
            </a:r>
            <a:endParaRPr/>
          </a:p>
        </p:txBody>
      </p:sp>
      <p:sp>
        <p:nvSpPr>
          <p:cNvPr id="817" name="Google Shape;817;p317"/>
          <p:cNvSpPr/>
          <p:nvPr/>
        </p:nvSpPr>
        <p:spPr>
          <a:xfrm>
            <a:off x="7652366" y="3429000"/>
            <a:ext cx="1538129" cy="3680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18" name="Google Shape;818;p317"/>
          <p:cNvPicPr preferRelativeResize="0"/>
          <p:nvPr/>
        </p:nvPicPr>
        <p:blipFill rotWithShape="1">
          <a:blip r:embed="rId6">
            <a:alphaModFix/>
          </a:blip>
          <a:srcRect b="0" l="0" r="0" t="0"/>
          <a:stretch/>
        </p:blipFill>
        <p:spPr>
          <a:xfrm>
            <a:off x="3244723" y="3433759"/>
            <a:ext cx="1622491" cy="1006355"/>
          </a:xfrm>
          <a:prstGeom prst="rect">
            <a:avLst/>
          </a:prstGeom>
          <a:noFill/>
          <a:ln>
            <a:noFill/>
          </a:ln>
        </p:spPr>
      </p:pic>
      <p:pic>
        <p:nvPicPr>
          <p:cNvPr id="819" name="Google Shape;819;p317"/>
          <p:cNvPicPr preferRelativeResize="0"/>
          <p:nvPr/>
        </p:nvPicPr>
        <p:blipFill rotWithShape="1">
          <a:blip r:embed="rId6">
            <a:alphaModFix/>
          </a:blip>
          <a:srcRect b="0" l="0" r="0" t="0"/>
          <a:stretch/>
        </p:blipFill>
        <p:spPr>
          <a:xfrm rot="10800000">
            <a:off x="9811533" y="3479419"/>
            <a:ext cx="1622491" cy="1006355"/>
          </a:xfrm>
          <a:prstGeom prst="rect">
            <a:avLst/>
          </a:prstGeom>
          <a:noFill/>
          <a:ln>
            <a:noFill/>
          </a:ln>
        </p:spPr>
      </p:pic>
      <p:pic>
        <p:nvPicPr>
          <p:cNvPr id="820" name="Google Shape;820;p317"/>
          <p:cNvPicPr preferRelativeResize="0"/>
          <p:nvPr/>
        </p:nvPicPr>
        <p:blipFill rotWithShape="1">
          <a:blip r:embed="rId7">
            <a:alphaModFix/>
          </a:blip>
          <a:srcRect b="0" l="0" r="0" t="0"/>
          <a:stretch/>
        </p:blipFill>
        <p:spPr>
          <a:xfrm>
            <a:off x="5703021" y="3616036"/>
            <a:ext cx="3893611" cy="707912"/>
          </a:xfrm>
          <a:prstGeom prst="rect">
            <a:avLst/>
          </a:prstGeom>
          <a:noFill/>
          <a:ln>
            <a:noFill/>
          </a:ln>
        </p:spPr>
      </p:pic>
      <p:sp>
        <p:nvSpPr>
          <p:cNvPr id="821" name="Google Shape;821;p317"/>
          <p:cNvSpPr/>
          <p:nvPr/>
        </p:nvSpPr>
        <p:spPr>
          <a:xfrm flipH="1" rot="5400000">
            <a:off x="7022262" y="1972881"/>
            <a:ext cx="4194271" cy="4672007"/>
          </a:xfrm>
          <a:prstGeom prst="diagStripe">
            <a:avLst>
              <a:gd fmla="val 2028" name="adj"/>
            </a:avLst>
          </a:prstGeom>
          <a:solidFill>
            <a:schemeClr val="lt1"/>
          </a:solidFill>
          <a:ln cap="flat" cmpd="sng" w="254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22" name="Google Shape;822;p317"/>
          <p:cNvSpPr txBox="1"/>
          <p:nvPr/>
        </p:nvSpPr>
        <p:spPr>
          <a:xfrm rot="-2517676">
            <a:off x="7487757" y="4088386"/>
            <a:ext cx="4910646"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TMM.- Carmen García, Juego 1, 10-4-2, Caída y tobillo lesionado. Válida.</a:t>
            </a:r>
            <a:endParaRPr/>
          </a:p>
          <a:p>
            <a:pPr indent="0" lvl="0" marL="0" marR="0" rtl="0" algn="l">
              <a:lnSpc>
                <a:spcPct val="100000"/>
              </a:lnSpc>
              <a:spcBef>
                <a:spcPts val="1200"/>
              </a:spcBef>
              <a:spcAft>
                <a:spcPts val="0"/>
              </a:spcAft>
              <a:buNone/>
            </a:pPr>
            <a:r>
              <a:t/>
            </a:r>
            <a:endParaRPr b="0" i="0" sz="2400" u="none" cap="none" strike="noStrike">
              <a:solidFill>
                <a:srgbClr val="000000"/>
              </a:solidFill>
              <a:latin typeface="Arial"/>
              <a:ea typeface="Arial"/>
              <a:cs typeface="Arial"/>
              <a:sym typeface="Arial"/>
            </a:endParaRPr>
          </a:p>
        </p:txBody>
      </p:sp>
      <p:cxnSp>
        <p:nvCxnSpPr>
          <p:cNvPr id="823" name="Google Shape;823;p317"/>
          <p:cNvCxnSpPr/>
          <p:nvPr/>
        </p:nvCxnSpPr>
        <p:spPr>
          <a:xfrm>
            <a:off x="3271834" y="2318245"/>
            <a:ext cx="5802893" cy="2199359"/>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824" name="Google Shape;824;p317"/>
          <p:cNvSpPr txBox="1"/>
          <p:nvPr/>
        </p:nvSpPr>
        <p:spPr>
          <a:xfrm>
            <a:off x="4093029" y="3450390"/>
            <a:ext cx="263809" cy="3176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X</a:t>
            </a:r>
            <a:endParaRPr/>
          </a:p>
        </p:txBody>
      </p:sp>
      <p:sp>
        <p:nvSpPr>
          <p:cNvPr id="825" name="Google Shape;825;p317"/>
          <p:cNvSpPr txBox="1"/>
          <p:nvPr/>
        </p:nvSpPr>
        <p:spPr>
          <a:xfrm>
            <a:off x="3487866" y="4179073"/>
            <a:ext cx="736806" cy="3067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826" name="Google Shape;826;p317"/>
          <p:cNvCxnSpPr/>
          <p:nvPr/>
        </p:nvCxnSpPr>
        <p:spPr>
          <a:xfrm>
            <a:off x="7705733" y="2818540"/>
            <a:ext cx="1890899" cy="1576"/>
          </a:xfrm>
          <a:prstGeom prst="straightConnector1">
            <a:avLst/>
          </a:prstGeom>
          <a:noFill/>
          <a:ln cap="flat" cmpd="sng" w="50800">
            <a:solidFill>
              <a:srgbClr val="002060"/>
            </a:solidFill>
            <a:prstDash val="solid"/>
            <a:round/>
            <a:headEnd len="sm" w="sm" type="none"/>
            <a:tailEnd len="sm" w="sm" type="none"/>
          </a:ln>
        </p:spPr>
      </p:cxnSp>
      <p:cxnSp>
        <p:nvCxnSpPr>
          <p:cNvPr id="827" name="Google Shape;827;p317"/>
          <p:cNvCxnSpPr/>
          <p:nvPr/>
        </p:nvCxnSpPr>
        <p:spPr>
          <a:xfrm>
            <a:off x="4356838" y="5127448"/>
            <a:ext cx="3480491" cy="0"/>
          </a:xfrm>
          <a:prstGeom prst="straightConnector1">
            <a:avLst/>
          </a:prstGeom>
          <a:noFill/>
          <a:ln cap="flat" cmpd="sng" w="50800">
            <a:solidFill>
              <a:srgbClr val="002060"/>
            </a:solidFill>
            <a:prstDash val="solid"/>
            <a:round/>
            <a:headEnd len="sm" w="sm" type="none"/>
            <a:tailEnd len="sm" w="sm" type="none"/>
          </a:ln>
        </p:spPr>
      </p:cxnSp>
      <p:sp>
        <p:nvSpPr>
          <p:cNvPr id="828" name="Google Shape;828;p317"/>
          <p:cNvSpPr txBox="1"/>
          <p:nvPr/>
        </p:nvSpPr>
        <p:spPr>
          <a:xfrm>
            <a:off x="0" y="2897606"/>
            <a:ext cx="3487866" cy="3974820"/>
          </a:xfrm>
          <a:prstGeom prst="rect">
            <a:avLst/>
          </a:prstGeom>
          <a:solidFill>
            <a:srgbClr val="D8D8D8"/>
          </a:solidFill>
          <a:ln>
            <a:noFill/>
          </a:ln>
        </p:spPr>
        <p:txBody>
          <a:bodyPr anchorCtr="0" anchor="b"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1800"/>
              <a:buFont typeface="Calibri"/>
              <a:buNone/>
            </a:pPr>
            <a:r>
              <a:rPr b="1" i="0" lang="en-US" sz="2400" u="none" cap="none" strike="noStrike">
                <a:solidFill>
                  <a:schemeClr val="dk1"/>
                </a:solidFill>
                <a:latin typeface="Calibri"/>
                <a:ea typeface="Calibri"/>
                <a:cs typeface="Calibri"/>
                <a:sym typeface="Calibri"/>
              </a:rPr>
              <a:t>Hemorragia y/o sangre en la pista:</a:t>
            </a:r>
            <a:endParaRPr/>
          </a:p>
          <a:p>
            <a:pPr indent="-342900" lvl="0" marL="342900" marR="0" rtl="0" algn="l">
              <a:lnSpc>
                <a:spcPct val="100000"/>
              </a:lnSpc>
              <a:spcBef>
                <a:spcPts val="0"/>
              </a:spcBef>
              <a:spcAft>
                <a:spcPts val="0"/>
              </a:spcAft>
              <a:buClr>
                <a:schemeClr val="accent1"/>
              </a:buClr>
              <a:buSzPts val="1800"/>
              <a:buFont typeface="Arial"/>
              <a:buChar char="•"/>
            </a:pPr>
            <a:r>
              <a:rPr b="0" i="0" lang="en-US" sz="2400" u="none" cap="none" strike="noStrike">
                <a:solidFill>
                  <a:schemeClr val="dk1"/>
                </a:solidFill>
                <a:latin typeface="Calibri"/>
                <a:ea typeface="Calibri"/>
                <a:cs typeface="Calibri"/>
                <a:sym typeface="Calibri"/>
              </a:rPr>
              <a:t>No detener el rally en curso.</a:t>
            </a:r>
            <a:endParaRPr/>
          </a:p>
          <a:p>
            <a:pPr indent="-342900" lvl="0" marL="342900" marR="0" rtl="0" algn="l">
              <a:lnSpc>
                <a:spcPct val="100000"/>
              </a:lnSpc>
              <a:spcBef>
                <a:spcPts val="0"/>
              </a:spcBef>
              <a:spcAft>
                <a:spcPts val="0"/>
              </a:spcAft>
              <a:buClr>
                <a:schemeClr val="accent1"/>
              </a:buClr>
              <a:buSzPts val="1800"/>
              <a:buFont typeface="Arial"/>
              <a:buChar char="•"/>
            </a:pPr>
            <a:r>
              <a:rPr b="0" i="0" lang="en-US" sz="2400" u="none" cap="none" strike="noStrike">
                <a:solidFill>
                  <a:schemeClr val="dk1"/>
                </a:solidFill>
                <a:latin typeface="Calibri"/>
                <a:ea typeface="Calibri"/>
                <a:cs typeface="Calibri"/>
                <a:sym typeface="Calibri"/>
              </a:rPr>
              <a:t>Detener la hemorragia y limpiar la sangre antes de reanudar el juego.</a:t>
            </a:r>
            <a:endParaRPr/>
          </a:p>
          <a:p>
            <a:pPr indent="-342900" lvl="0" marL="342900" marR="0" rtl="0" algn="l">
              <a:lnSpc>
                <a:spcPct val="100000"/>
              </a:lnSpc>
              <a:spcBef>
                <a:spcPts val="0"/>
              </a:spcBef>
              <a:spcAft>
                <a:spcPts val="0"/>
              </a:spcAft>
              <a:buClr>
                <a:schemeClr val="accent1"/>
              </a:buClr>
              <a:buSzPts val="1800"/>
              <a:buFont typeface="Arial"/>
              <a:buChar char="•"/>
            </a:pPr>
            <a:r>
              <a:rPr b="0" i="0" lang="en-US" sz="2400" u="none" cap="none" strike="noStrike">
                <a:solidFill>
                  <a:schemeClr val="dk1"/>
                </a:solidFill>
                <a:latin typeface="Calibri"/>
                <a:ea typeface="Calibri"/>
                <a:cs typeface="Calibri"/>
                <a:sym typeface="Calibri"/>
              </a:rPr>
              <a:t>Anotar como Tiempo Muerto Arbitral, sin registro en la hoja de puntuación.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79"/>
          <p:cNvSpPr txBox="1"/>
          <p:nvPr/>
        </p:nvSpPr>
        <p:spPr>
          <a:xfrm>
            <a:off x="-15670" y="735995"/>
            <a:ext cx="11762342" cy="269300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1" lang="en-US" sz="2400" u="none" cap="none" strike="noStrike">
                <a:solidFill>
                  <a:srgbClr val="18579B"/>
                </a:solidFill>
                <a:latin typeface="Calibri"/>
                <a:ea typeface="Calibri"/>
                <a:cs typeface="Calibri"/>
                <a:sym typeface="Calibri"/>
              </a:rPr>
              <a:t>Si se determina que la lesión </a:t>
            </a:r>
            <a:r>
              <a:rPr b="1" i="1" lang="en-US" sz="2400" u="none" cap="none" strike="noStrike">
                <a:solidFill>
                  <a:srgbClr val="FF0000"/>
                </a:solidFill>
                <a:latin typeface="Calibri"/>
                <a:ea typeface="Calibri"/>
                <a:cs typeface="Calibri"/>
                <a:sym typeface="Calibri"/>
              </a:rPr>
              <a:t>NO es válida :</a:t>
            </a:r>
            <a:endParaRPr b="0" i="0" sz="2400" u="none" cap="none" strike="noStrike">
              <a:solidFill>
                <a:srgbClr val="18579B"/>
              </a:solidFill>
              <a:latin typeface="Calibri"/>
              <a:ea typeface="Calibri"/>
              <a:cs typeface="Calibri"/>
              <a:sym typeface="Calibri"/>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Cargar una </a:t>
            </a:r>
            <a:r>
              <a:rPr b="0" i="0" lang="en-US" sz="2400" u="none" cap="none" strike="noStrike">
                <a:solidFill>
                  <a:srgbClr val="FF0000"/>
                </a:solidFill>
                <a:latin typeface="Calibri"/>
                <a:ea typeface="Calibri"/>
                <a:cs typeface="Calibri"/>
                <a:sym typeface="Calibri"/>
              </a:rPr>
              <a:t>Advertencia Técnic</a:t>
            </a:r>
            <a:r>
              <a:rPr b="0" i="0" lang="en-US" sz="2400" u="none" cap="none" strike="noStrike">
                <a:solidFill>
                  <a:srgbClr val="18579B"/>
                </a:solidFill>
                <a:latin typeface="Calibri"/>
                <a:ea typeface="Calibri"/>
                <a:cs typeface="Calibri"/>
                <a:sym typeface="Calibri"/>
              </a:rPr>
              <a:t>a contra el jugador/equipo.</a:t>
            </a:r>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Cargar un Tiempo Muerto Estándar contra el jugador/equipo.</a:t>
            </a:r>
            <a:endParaRPr b="0" i="0" sz="2400" u="none" cap="none" strike="noStrike">
              <a:solidFill>
                <a:srgbClr val="000000"/>
              </a:solidFill>
              <a:latin typeface="Calibri"/>
              <a:ea typeface="Calibri"/>
              <a:cs typeface="Calibri"/>
              <a:sym typeface="Calibri"/>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Si no quedan tiempos muertos estándar, se cargará una </a:t>
            </a:r>
            <a:r>
              <a:rPr b="0" i="0" lang="en-US" sz="2400" u="none" cap="none" strike="noStrike">
                <a:solidFill>
                  <a:srgbClr val="FF0000"/>
                </a:solidFill>
                <a:latin typeface="Calibri"/>
                <a:ea typeface="Calibri"/>
                <a:cs typeface="Calibri"/>
                <a:sym typeface="Calibri"/>
              </a:rPr>
              <a:t>Falta Técnica.</a:t>
            </a:r>
            <a:r>
              <a:rPr b="0" i="0" lang="en-US" sz="2400" u="none" cap="none" strike="noStrike">
                <a:solidFill>
                  <a:srgbClr val="18579B"/>
                </a:solidFill>
                <a:latin typeface="Calibri"/>
                <a:ea typeface="Calibri"/>
                <a:cs typeface="Calibri"/>
                <a:sym typeface="Calibri"/>
              </a:rPr>
              <a:t> </a:t>
            </a:r>
            <a:endParaRPr b="0" i="0" sz="2400" u="none" cap="none" strike="noStrike">
              <a:solidFill>
                <a:srgbClr val="000000"/>
              </a:solidFill>
              <a:latin typeface="Arial"/>
              <a:ea typeface="Arial"/>
              <a:cs typeface="Arial"/>
              <a:sym typeface="Arial"/>
            </a:endParaRPr>
          </a:p>
          <a:p>
            <a:pPr indent="-360000" lvl="0" marL="360000" marR="0" rtl="0" algn="l">
              <a:lnSpc>
                <a:spcPct val="100000"/>
              </a:lnSpc>
              <a:spcBef>
                <a:spcPts val="600"/>
              </a:spcBef>
              <a:spcAft>
                <a:spcPts val="60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El </a:t>
            </a:r>
            <a:r>
              <a:rPr b="0" i="0" lang="en-US" sz="2400" u="none" cap="none" strike="noStrike">
                <a:solidFill>
                  <a:srgbClr val="FF0000"/>
                </a:solidFill>
                <a:latin typeface="Calibri"/>
                <a:ea typeface="Calibri"/>
                <a:cs typeface="Calibri"/>
                <a:sym typeface="Calibri"/>
              </a:rPr>
              <a:t>Tiempo Muerto Médico</a:t>
            </a:r>
            <a:r>
              <a:rPr b="0" i="0" lang="en-US" sz="2400" u="none" cap="none" strike="noStrike">
                <a:solidFill>
                  <a:srgbClr val="18579B"/>
                </a:solidFill>
                <a:latin typeface="Calibri"/>
                <a:ea typeface="Calibri"/>
                <a:cs typeface="Calibri"/>
                <a:sym typeface="Calibri"/>
              </a:rPr>
              <a:t> ya no quedará disponible para ese jugador durante el resto del partido.</a:t>
            </a:r>
            <a:endParaRPr b="0" i="0" sz="2400" u="none" cap="none" strike="noStrike">
              <a:solidFill>
                <a:srgbClr val="18579B"/>
              </a:solidFill>
              <a:latin typeface="Calibri"/>
              <a:ea typeface="Calibri"/>
              <a:cs typeface="Calibri"/>
              <a:sym typeface="Calibri"/>
            </a:endParaRPr>
          </a:p>
        </p:txBody>
      </p:sp>
      <p:sp>
        <p:nvSpPr>
          <p:cNvPr id="834" name="Google Shape;834;p179"/>
          <p:cNvSpPr txBox="1"/>
          <p:nvPr>
            <p:ph idx="12" type="sldNum"/>
          </p:nvPr>
        </p:nvSpPr>
        <p:spPr>
          <a:xfrm>
            <a:off x="11238654" y="6135087"/>
            <a:ext cx="88222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835" name="Google Shape;835;p179"/>
          <p:cNvSpPr txBox="1"/>
          <p:nvPr>
            <p:ph type="title"/>
          </p:nvPr>
        </p:nvSpPr>
        <p:spPr>
          <a:xfrm>
            <a:off x="732367" y="107576"/>
            <a:ext cx="10723035" cy="572648"/>
          </a:xfrm>
          <a:prstGeom prst="rect">
            <a:avLst/>
          </a:prstGeom>
          <a:noFill/>
          <a:ln>
            <a:noFill/>
          </a:ln>
        </p:spPr>
        <p:txBody>
          <a:bodyPr anchorCtr="0" anchor="b" bIns="45700" lIns="45700" spcFirstLastPara="1" rIns="45700" wrap="square" tIns="45700">
            <a:normAutofit fontScale="90000"/>
          </a:bodyPr>
          <a:lstStyle/>
          <a:p>
            <a:pPr indent="0" lvl="0" marL="0" rtl="0" algn="ctr">
              <a:lnSpc>
                <a:spcPct val="100000"/>
              </a:lnSpc>
              <a:spcBef>
                <a:spcPts val="0"/>
              </a:spcBef>
              <a:spcAft>
                <a:spcPts val="0"/>
              </a:spcAft>
              <a:buClr>
                <a:schemeClr val="accent1"/>
              </a:buClr>
              <a:buSzPct val="55555"/>
              <a:buNone/>
            </a:pPr>
            <a:r>
              <a:rPr b="1" i="1" lang="en-US" sz="3600" u="none" cap="none" strike="noStrike">
                <a:solidFill>
                  <a:srgbClr val="18579B"/>
                </a:solidFill>
                <a:latin typeface="Calibri"/>
                <a:ea typeface="Calibri"/>
                <a:cs typeface="Calibri"/>
                <a:sym typeface="Calibri"/>
              </a:rPr>
              <a:t>TIEMPO MUERTO MÉDICO (</a:t>
            </a:r>
            <a:r>
              <a:rPr b="1" i="1" lang="en-US" sz="3600">
                <a:solidFill>
                  <a:srgbClr val="18579B"/>
                </a:solidFill>
                <a:latin typeface="Calibri"/>
                <a:ea typeface="Calibri"/>
                <a:cs typeface="Calibri"/>
                <a:sym typeface="Calibri"/>
              </a:rPr>
              <a:t>TMM</a:t>
            </a:r>
            <a:r>
              <a:rPr b="1" i="1" lang="en-US" sz="3600" u="none" cap="none" strike="noStrike">
                <a:solidFill>
                  <a:srgbClr val="18579B"/>
                </a:solidFill>
                <a:latin typeface="Calibri"/>
                <a:ea typeface="Calibri"/>
                <a:cs typeface="Calibri"/>
                <a:sym typeface="Calibri"/>
              </a:rPr>
              <a:t>) (Cont)</a:t>
            </a:r>
            <a:endParaRPr sz="3600"/>
          </a:p>
        </p:txBody>
      </p:sp>
      <p:sp>
        <p:nvSpPr>
          <p:cNvPr id="836" name="Google Shape;836;p179"/>
          <p:cNvSpPr txBox="1"/>
          <p:nvPr/>
        </p:nvSpPr>
        <p:spPr>
          <a:xfrm>
            <a:off x="0" y="3386311"/>
            <a:ext cx="11762342" cy="3508612"/>
          </a:xfrm>
          <a:prstGeom prst="rect">
            <a:avLst/>
          </a:prstGeom>
          <a:noFill/>
          <a:ln>
            <a:noFill/>
          </a:ln>
        </p:spPr>
        <p:txBody>
          <a:bodyPr anchorCtr="0" anchor="t" bIns="45700" lIns="45700" spcFirstLastPara="1" rIns="45700" wrap="square" tIns="45700">
            <a:spAutoFit/>
          </a:bodyPr>
          <a:lstStyle/>
          <a:p>
            <a:pPr indent="0" lvl="0" marL="184150" marR="0" rtl="0" algn="l">
              <a:lnSpc>
                <a:spcPct val="100000"/>
              </a:lnSpc>
              <a:spcBef>
                <a:spcPts val="0"/>
              </a:spcBef>
              <a:spcAft>
                <a:spcPts val="0"/>
              </a:spcAft>
              <a:buNone/>
            </a:pPr>
            <a:r>
              <a:rPr b="1" i="1" lang="en-US" sz="2400" u="none" cap="none" strike="noStrike">
                <a:solidFill>
                  <a:srgbClr val="18579B"/>
                </a:solidFill>
                <a:latin typeface="Calibri"/>
                <a:ea typeface="Calibri"/>
                <a:cs typeface="Calibri"/>
                <a:sym typeface="Calibri"/>
              </a:rPr>
              <a:t>Si el jugador lesionado </a:t>
            </a:r>
            <a:r>
              <a:rPr b="1" i="1" lang="en-US" sz="2400" u="none" cap="none" strike="noStrike">
                <a:solidFill>
                  <a:srgbClr val="FF0000"/>
                </a:solidFill>
                <a:latin typeface="Calibri"/>
                <a:ea typeface="Calibri"/>
                <a:cs typeface="Calibri"/>
                <a:sym typeface="Calibri"/>
              </a:rPr>
              <a:t>puede reanudar el juego </a:t>
            </a:r>
            <a:r>
              <a:rPr b="1" i="1" lang="en-US" sz="2400" u="none" cap="none" strike="noStrike">
                <a:solidFill>
                  <a:srgbClr val="18579B"/>
                </a:solidFill>
                <a:latin typeface="Calibri"/>
                <a:ea typeface="Calibri"/>
                <a:cs typeface="Calibri"/>
                <a:sym typeface="Calibri"/>
              </a:rPr>
              <a:t>antes de que pasen los 10 minutos:</a:t>
            </a:r>
            <a:endParaRPr b="1" i="1" sz="2400" u="none" cap="none" strike="noStrike">
              <a:solidFill>
                <a:srgbClr val="18579B"/>
              </a:solidFill>
              <a:latin typeface="Calibri"/>
              <a:ea typeface="Calibri"/>
              <a:cs typeface="Calibri"/>
              <a:sym typeface="Calibri"/>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Dar un aviso de </a:t>
            </a:r>
            <a:r>
              <a:rPr b="0" i="0" lang="en-US" sz="2400" u="none" cap="none" strike="noStrike">
                <a:solidFill>
                  <a:srgbClr val="FF0000"/>
                </a:solidFill>
                <a:latin typeface="Calibri"/>
                <a:ea typeface="Calibri"/>
                <a:cs typeface="Calibri"/>
                <a:sym typeface="Calibri"/>
              </a:rPr>
              <a:t>15 segundos.</a:t>
            </a:r>
            <a:endParaRPr b="0" i="0" sz="2400" u="none" cap="none" strike="noStrike">
              <a:solidFill>
                <a:srgbClr val="FF0000"/>
              </a:solidFill>
              <a:latin typeface="Arial"/>
              <a:ea typeface="Arial"/>
              <a:cs typeface="Arial"/>
              <a:sym typeface="Arial"/>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Verifique que los jueces de línea y los jugadores </a:t>
            </a:r>
            <a:r>
              <a:rPr b="0" i="0" lang="en-US" sz="2400" u="none" cap="none" strike="noStrike">
                <a:solidFill>
                  <a:srgbClr val="FF0000"/>
                </a:solidFill>
                <a:latin typeface="Calibri"/>
                <a:ea typeface="Calibri"/>
                <a:cs typeface="Calibri"/>
                <a:sym typeface="Calibri"/>
              </a:rPr>
              <a:t>están preparados</a:t>
            </a:r>
            <a:r>
              <a:rPr b="0" i="0" lang="en-US" sz="2400" u="none" cap="none" strike="noStrike">
                <a:solidFill>
                  <a:srgbClr val="18579B"/>
                </a:solidFill>
                <a:latin typeface="Calibri"/>
                <a:ea typeface="Calibri"/>
                <a:cs typeface="Calibri"/>
                <a:sym typeface="Calibri"/>
              </a:rPr>
              <a:t>.</a:t>
            </a:r>
            <a:endParaRPr b="0" i="0" sz="2400" u="none" cap="none" strike="noStrike">
              <a:solidFill>
                <a:srgbClr val="000000"/>
              </a:solidFill>
              <a:latin typeface="Arial"/>
              <a:ea typeface="Arial"/>
              <a:cs typeface="Arial"/>
              <a:sym typeface="Arial"/>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Anuncie </a:t>
            </a:r>
            <a:r>
              <a:rPr b="0" i="0" lang="en-US" sz="2400" u="none" cap="none" strike="noStrike">
                <a:solidFill>
                  <a:srgbClr val="FF0000"/>
                </a:solidFill>
                <a:latin typeface="Calibri"/>
                <a:ea typeface="Calibri"/>
                <a:cs typeface="Calibri"/>
                <a:sym typeface="Calibri"/>
              </a:rPr>
              <a:t>“tiempo”.</a:t>
            </a:r>
            <a:endParaRPr b="0" i="0" sz="2400" u="none" cap="none" strike="noStrike">
              <a:solidFill>
                <a:srgbClr val="000000"/>
              </a:solidFill>
              <a:latin typeface="Arial"/>
              <a:ea typeface="Arial"/>
              <a:cs typeface="Arial"/>
              <a:sym typeface="Arial"/>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Cante la puntuación.</a:t>
            </a:r>
            <a:endParaRPr b="0" i="0" sz="2400" u="none" cap="none" strike="noStrike">
              <a:solidFill>
                <a:srgbClr val="000000"/>
              </a:solidFill>
              <a:latin typeface="Arial"/>
              <a:ea typeface="Arial"/>
              <a:cs typeface="Arial"/>
              <a:sym typeface="Arial"/>
            </a:endParaRPr>
          </a:p>
          <a:p>
            <a:pPr indent="-360000" lvl="0" marL="360000" marR="0" rtl="0" algn="l">
              <a:lnSpc>
                <a:spcPct val="100000"/>
              </a:lnSpc>
              <a:spcBef>
                <a:spcPts val="600"/>
              </a:spcBef>
              <a:spcAft>
                <a:spcPts val="600"/>
              </a:spcAft>
              <a:buNone/>
            </a:pPr>
            <a:r>
              <a:rPr b="0" i="1" lang="en-US" sz="2400" u="none" cap="none" strike="noStrike">
                <a:solidFill>
                  <a:srgbClr val="18579B"/>
                </a:solidFill>
                <a:latin typeface="Calibri"/>
                <a:ea typeface="Calibri"/>
                <a:cs typeface="Calibri"/>
                <a:sym typeface="Calibri"/>
              </a:rPr>
              <a:t>Si el jugador lesionado no puede reanudar el juego a los 10 minutos, puede solicitar el o los tiempos muertos estándar que tenga disponibles, pasado ese tiempo, anuncie "Retirada“ (Retirement) a favor del oponente.</a:t>
            </a:r>
            <a:endParaRPr b="0" i="1" sz="2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12"/>
          <p:cNvSpPr txBox="1"/>
          <p:nvPr/>
        </p:nvSpPr>
        <p:spPr>
          <a:xfrm>
            <a:off x="340658" y="1191356"/>
            <a:ext cx="11851341" cy="5632271"/>
          </a:xfrm>
          <a:prstGeom prst="rect">
            <a:avLst/>
          </a:prstGeom>
          <a:noFill/>
          <a:ln>
            <a:noFill/>
          </a:ln>
        </p:spPr>
        <p:txBody>
          <a:bodyPr anchorCtr="0" anchor="t" bIns="45700" lIns="45700" spcFirstLastPara="1" rIns="45700" wrap="square" tIns="45700">
            <a:spAutoFit/>
          </a:bodyPr>
          <a:lstStyle/>
          <a:p>
            <a:pPr indent="-71913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FF0000"/>
                </a:solidFill>
                <a:latin typeface="Calibri"/>
                <a:ea typeface="Calibri"/>
                <a:cs typeface="Calibri"/>
                <a:sym typeface="Calibri"/>
              </a:rPr>
              <a:t>Mantenga la calma</a:t>
            </a:r>
            <a:r>
              <a:rPr b="0" i="0" lang="en-US" sz="3600" u="none" cap="none" strike="noStrike">
                <a:solidFill>
                  <a:srgbClr val="18579B"/>
                </a:solidFill>
                <a:latin typeface="Calibri"/>
                <a:ea typeface="Calibri"/>
                <a:cs typeface="Calibri"/>
                <a:sym typeface="Calibri"/>
              </a:rPr>
              <a:t>: Mantener una mente abierta y un comportamiento amable.</a:t>
            </a:r>
            <a:endParaRPr b="0" i="0" sz="2000" u="none" cap="none" strike="noStrike">
              <a:solidFill>
                <a:srgbClr val="000000"/>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Reúna a los jugadores en la mitad de la pista, lejos de los espectadores.</a:t>
            </a:r>
            <a:endParaRPr/>
          </a:p>
          <a:p>
            <a:pPr indent="-71913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Emitir una Advertencia Verbal (AV), Advertencia Técnica (AT) o Falta Técnica (FT) (según la gravedad).</a:t>
            </a:r>
            <a:endParaRPr/>
          </a:p>
          <a:p>
            <a:pPr indent="-71913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Pueden emitirse </a:t>
            </a:r>
            <a:r>
              <a:rPr b="0" i="0" lang="en-US" sz="3600" u="none" cap="none" strike="noStrike">
                <a:solidFill>
                  <a:srgbClr val="FF0000"/>
                </a:solidFill>
                <a:latin typeface="Calibri"/>
                <a:ea typeface="Calibri"/>
                <a:cs typeface="Calibri"/>
                <a:sym typeface="Calibri"/>
              </a:rPr>
              <a:t>independientemente</a:t>
            </a:r>
            <a:r>
              <a:rPr b="0" i="0" lang="en-US" sz="3600" u="none" cap="none" strike="noStrike">
                <a:solidFill>
                  <a:srgbClr val="18579B"/>
                </a:solidFill>
                <a:latin typeface="Calibri"/>
                <a:ea typeface="Calibri"/>
                <a:cs typeface="Calibri"/>
                <a:sym typeface="Calibri"/>
              </a:rPr>
              <a:t> una de otra y </a:t>
            </a:r>
            <a:r>
              <a:rPr b="0" i="0" lang="en-US" sz="3600" u="none" cap="none" strike="noStrike">
                <a:solidFill>
                  <a:srgbClr val="FF0000"/>
                </a:solidFill>
                <a:latin typeface="Calibri"/>
                <a:ea typeface="Calibri"/>
                <a:cs typeface="Calibri"/>
                <a:sym typeface="Calibri"/>
              </a:rPr>
              <a:t>siempre al finalizar</a:t>
            </a:r>
            <a:r>
              <a:rPr b="0" i="0" lang="en-US" sz="3600" u="none" cap="none" strike="noStrike">
                <a:solidFill>
                  <a:srgbClr val="18579B"/>
                </a:solidFill>
                <a:latin typeface="Calibri"/>
                <a:ea typeface="Calibri"/>
                <a:cs typeface="Calibri"/>
                <a:sym typeface="Calibri"/>
              </a:rPr>
              <a:t> el rally.</a:t>
            </a:r>
            <a:endParaRPr b="0" i="0" sz="2000" u="none" cap="none" strike="noStrike">
              <a:solidFill>
                <a:srgbClr val="18579B"/>
              </a:solidFill>
              <a:latin typeface="Calibri"/>
              <a:ea typeface="Calibri"/>
              <a:cs typeface="Calibri"/>
              <a:sym typeface="Calibri"/>
            </a:endParaRPr>
          </a:p>
          <a:p>
            <a:pPr indent="-719138" lvl="0" marL="71913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FF0000"/>
                </a:solidFill>
                <a:latin typeface="Calibri"/>
                <a:ea typeface="Calibri"/>
                <a:cs typeface="Calibri"/>
                <a:sym typeface="Calibri"/>
              </a:rPr>
              <a:t>Si el jugador continúa creando problemas... Intensificar la disciplina, según se considere necesario.</a:t>
            </a:r>
            <a:endParaRPr b="0" i="0" sz="3600" u="none" cap="none" strike="noStrike">
              <a:solidFill>
                <a:srgbClr val="000000"/>
              </a:solidFill>
              <a:latin typeface="Calibri"/>
              <a:ea typeface="Calibri"/>
              <a:cs typeface="Calibri"/>
              <a:sym typeface="Calibri"/>
            </a:endParaRPr>
          </a:p>
        </p:txBody>
      </p:sp>
      <p:sp>
        <p:nvSpPr>
          <p:cNvPr id="842" name="Google Shape;842;p212"/>
          <p:cNvSpPr txBox="1"/>
          <p:nvPr>
            <p:ph idx="12" type="sldNum"/>
          </p:nvPr>
        </p:nvSpPr>
        <p:spPr>
          <a:xfrm>
            <a:off x="11238655" y="6135087"/>
            <a:ext cx="953344"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843" name="Google Shape;843;p212"/>
          <p:cNvSpPr txBox="1"/>
          <p:nvPr/>
        </p:nvSpPr>
        <p:spPr>
          <a:xfrm>
            <a:off x="0" y="136733"/>
            <a:ext cx="12052453" cy="70784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000" u="none" cap="none" strike="noStrike">
                <a:solidFill>
                  <a:srgbClr val="18579B"/>
                </a:solidFill>
                <a:latin typeface="Calibri"/>
                <a:ea typeface="Calibri"/>
                <a:cs typeface="Calibri"/>
                <a:sym typeface="Calibri"/>
              </a:rPr>
              <a:t>CÓDIGO DE CONDUCTA DEL JUGADOR</a:t>
            </a:r>
            <a:endParaRPr b="0" i="0" sz="40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217"/>
          <p:cNvPicPr preferRelativeResize="0"/>
          <p:nvPr/>
        </p:nvPicPr>
        <p:blipFill rotWithShape="1">
          <a:blip r:embed="rId3">
            <a:alphaModFix/>
          </a:blip>
          <a:srcRect b="0" l="0" r="0" t="0"/>
          <a:stretch/>
        </p:blipFill>
        <p:spPr>
          <a:xfrm>
            <a:off x="1698484" y="1052964"/>
            <a:ext cx="8621174" cy="5724038"/>
          </a:xfrm>
          <a:prstGeom prst="rect">
            <a:avLst/>
          </a:prstGeom>
          <a:noFill/>
          <a:ln>
            <a:noFill/>
          </a:ln>
        </p:spPr>
      </p:pic>
      <p:pic>
        <p:nvPicPr>
          <p:cNvPr id="849" name="Google Shape;849;p217"/>
          <p:cNvPicPr preferRelativeResize="0"/>
          <p:nvPr/>
        </p:nvPicPr>
        <p:blipFill rotWithShape="1">
          <a:blip r:embed="rId4">
            <a:alphaModFix/>
          </a:blip>
          <a:srcRect b="0" l="0" r="0" t="0"/>
          <a:stretch/>
        </p:blipFill>
        <p:spPr>
          <a:xfrm>
            <a:off x="1872341" y="1669428"/>
            <a:ext cx="7162799" cy="4700892"/>
          </a:xfrm>
          <a:prstGeom prst="rect">
            <a:avLst/>
          </a:prstGeom>
          <a:noFill/>
          <a:ln>
            <a:noFill/>
          </a:ln>
        </p:spPr>
      </p:pic>
      <p:sp>
        <p:nvSpPr>
          <p:cNvPr id="850" name="Google Shape;850;p217"/>
          <p:cNvSpPr txBox="1"/>
          <p:nvPr/>
        </p:nvSpPr>
        <p:spPr>
          <a:xfrm>
            <a:off x="773855" y="80998"/>
            <a:ext cx="10464800" cy="76940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Advertencia Verbal (AV)</a:t>
            </a:r>
            <a:endParaRPr b="0" i="0" sz="3600" u="none" cap="none" strike="noStrike">
              <a:solidFill>
                <a:srgbClr val="000000"/>
              </a:solidFill>
              <a:latin typeface="Calibri"/>
              <a:ea typeface="Calibri"/>
              <a:cs typeface="Calibri"/>
              <a:sym typeface="Calibri"/>
            </a:endParaRPr>
          </a:p>
        </p:txBody>
      </p:sp>
      <p:sp>
        <p:nvSpPr>
          <p:cNvPr id="851" name="Google Shape;851;p217"/>
          <p:cNvSpPr/>
          <p:nvPr/>
        </p:nvSpPr>
        <p:spPr>
          <a:xfrm>
            <a:off x="9035142" y="711899"/>
            <a:ext cx="2917371" cy="1200329"/>
          </a:xfrm>
          <a:prstGeom prst="rect">
            <a:avLst/>
          </a:prstGeom>
          <a:gradFill>
            <a:gsLst>
              <a:gs pos="0">
                <a:srgbClr val="A2CFF0"/>
              </a:gs>
              <a:gs pos="35000">
                <a:srgbClr val="BFDDF2"/>
              </a:gs>
              <a:gs pos="100000">
                <a:srgbClr val="E5F3FA"/>
              </a:gs>
            </a:gsLst>
            <a:lin ang="16200000" scaled="0"/>
          </a:gradFill>
          <a:ln cap="flat" cmpd="sng" w="9525">
            <a:solidFill>
              <a:srgbClr val="277A9D"/>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400" u="none" cap="none" strike="noStrike">
                <a:solidFill>
                  <a:srgbClr val="18579B"/>
                </a:solidFill>
                <a:latin typeface="Calibri"/>
                <a:ea typeface="Calibri"/>
                <a:cs typeface="Calibri"/>
                <a:sym typeface="Calibri"/>
              </a:rPr>
              <a:t>-Una advertencia verbal </a:t>
            </a:r>
            <a:r>
              <a:rPr b="0" i="1" lang="en-US" sz="2400" u="none" cap="none" strike="noStrike">
                <a:solidFill>
                  <a:srgbClr val="FF0000"/>
                </a:solidFill>
                <a:latin typeface="Calibri"/>
                <a:ea typeface="Calibri"/>
                <a:cs typeface="Calibri"/>
                <a:sym typeface="Calibri"/>
              </a:rPr>
              <a:t>no resulta en ninguna penalización.</a:t>
            </a:r>
            <a:endParaRPr b="0" i="0" sz="2400" u="none" cap="none" strike="noStrike">
              <a:solidFill>
                <a:schemeClr val="dk1"/>
              </a:solidFill>
              <a:latin typeface="Arial"/>
              <a:ea typeface="Arial"/>
              <a:cs typeface="Arial"/>
              <a:sym typeface="Arial"/>
            </a:endParaRPr>
          </a:p>
        </p:txBody>
      </p:sp>
      <p:sp>
        <p:nvSpPr>
          <p:cNvPr id="852" name="Google Shape;852;p217"/>
          <p:cNvSpPr/>
          <p:nvPr/>
        </p:nvSpPr>
        <p:spPr>
          <a:xfrm>
            <a:off x="9075543" y="4099346"/>
            <a:ext cx="2917371" cy="2677656"/>
          </a:xfrm>
          <a:prstGeom prst="rect">
            <a:avLst/>
          </a:prstGeom>
          <a:gradFill>
            <a:gsLst>
              <a:gs pos="0">
                <a:srgbClr val="F9FFEE"/>
              </a:gs>
              <a:gs pos="74000">
                <a:srgbClr val="CFFB70"/>
              </a:gs>
              <a:gs pos="83000">
                <a:srgbClr val="CFFB70"/>
              </a:gs>
              <a:gs pos="100000">
                <a:srgbClr val="DEFD9E"/>
              </a:gs>
            </a:gsLst>
            <a:lin ang="5400000" scaled="0"/>
          </a:gradFill>
          <a:ln cap="flat" cmpd="sng" w="9525">
            <a:solidFill>
              <a:srgbClr val="277A9D"/>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400" u="none" cap="none" strike="noStrike">
                <a:solidFill>
                  <a:srgbClr val="FF0000"/>
                </a:solidFill>
                <a:latin typeface="Calibri"/>
                <a:ea typeface="Calibri"/>
                <a:cs typeface="Calibri"/>
                <a:sym typeface="Calibri"/>
              </a:rPr>
              <a:t>-Anotar AV </a:t>
            </a:r>
            <a:r>
              <a:rPr b="0" i="1" lang="en-US" sz="2400" u="none" cap="none" strike="noStrike">
                <a:solidFill>
                  <a:srgbClr val="7030A0"/>
                </a:solidFill>
                <a:latin typeface="Calibri"/>
                <a:ea typeface="Calibri"/>
                <a:cs typeface="Calibri"/>
                <a:sym typeface="Calibri"/>
              </a:rPr>
              <a:t>en la parte frontal de la hoja de puntuación y en la parte posterior de la hoja de puntuación (similar a una AT o FT)</a:t>
            </a:r>
            <a:endParaRPr b="0" i="0" sz="2400" u="none" cap="none" strike="noStrike">
              <a:solidFill>
                <a:schemeClr val="dk1"/>
              </a:solidFill>
              <a:latin typeface="Arial"/>
              <a:ea typeface="Arial"/>
              <a:cs typeface="Arial"/>
              <a:sym typeface="Arial"/>
            </a:endParaRPr>
          </a:p>
        </p:txBody>
      </p:sp>
      <p:sp>
        <p:nvSpPr>
          <p:cNvPr id="853" name="Google Shape;853;p217"/>
          <p:cNvSpPr txBox="1"/>
          <p:nvPr>
            <p:ph idx="12" type="sldNum"/>
          </p:nvPr>
        </p:nvSpPr>
        <p:spPr>
          <a:xfrm>
            <a:off x="11639228" y="6259071"/>
            <a:ext cx="590138"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solidFill>
                  <a:srgbClr val="002060"/>
                </a:solidFill>
              </a:rPr>
              <a:t>‹#›</a:t>
            </a:fld>
            <a:endParaRPr>
              <a:solidFill>
                <a:srgbClr val="002060"/>
              </a:solidFill>
            </a:endParaRPr>
          </a:p>
        </p:txBody>
      </p:sp>
      <p:pic>
        <p:nvPicPr>
          <p:cNvPr descr="Calendario&#10;&#10;El contenido generado por IA puede ser incorrecto." id="854" name="Google Shape;854;p217"/>
          <p:cNvPicPr preferRelativeResize="0"/>
          <p:nvPr/>
        </p:nvPicPr>
        <p:blipFill rotWithShape="1">
          <a:blip r:embed="rId5">
            <a:alphaModFix/>
          </a:blip>
          <a:srcRect b="0" l="0" r="0" t="0"/>
          <a:stretch/>
        </p:blipFill>
        <p:spPr>
          <a:xfrm>
            <a:off x="1872339" y="1680952"/>
            <a:ext cx="7206547" cy="4689368"/>
          </a:xfrm>
          <a:prstGeom prst="rect">
            <a:avLst/>
          </a:prstGeom>
          <a:noFill/>
          <a:ln>
            <a:noFill/>
          </a:ln>
        </p:spPr>
      </p:pic>
      <p:sp>
        <p:nvSpPr>
          <p:cNvPr id="855" name="Google Shape;855;p217"/>
          <p:cNvSpPr txBox="1"/>
          <p:nvPr/>
        </p:nvSpPr>
        <p:spPr>
          <a:xfrm>
            <a:off x="8658905" y="2852851"/>
            <a:ext cx="3762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X</a:t>
            </a:r>
            <a:endParaRPr/>
          </a:p>
        </p:txBody>
      </p:sp>
      <p:sp>
        <p:nvSpPr>
          <p:cNvPr id="856" name="Google Shape;856;p217"/>
          <p:cNvSpPr/>
          <p:nvPr/>
        </p:nvSpPr>
        <p:spPr>
          <a:xfrm>
            <a:off x="8368912" y="2735531"/>
            <a:ext cx="751115" cy="594840"/>
          </a:xfrm>
          <a:prstGeom prst="ellipse">
            <a:avLst/>
          </a:prstGeom>
          <a:solidFill>
            <a:schemeClr val="accent1">
              <a:alpha val="14901"/>
            </a:schemeClr>
          </a:solidFill>
          <a:ln cap="flat" cmpd="sng" w="60325">
            <a:solidFill>
              <a:srgbClr val="FF3F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7" name="Google Shape;857;p217"/>
          <p:cNvSpPr/>
          <p:nvPr/>
        </p:nvSpPr>
        <p:spPr>
          <a:xfrm>
            <a:off x="0" y="850399"/>
            <a:ext cx="2917371" cy="2677656"/>
          </a:xfrm>
          <a:prstGeom prst="rect">
            <a:avLst/>
          </a:prstGeom>
          <a:gradFill>
            <a:gsLst>
              <a:gs pos="0">
                <a:srgbClr val="A2CFF0"/>
              </a:gs>
              <a:gs pos="35000">
                <a:srgbClr val="BFDDF2"/>
              </a:gs>
              <a:gs pos="100000">
                <a:srgbClr val="E5F3FA"/>
              </a:gs>
            </a:gsLst>
            <a:lin ang="16200000" scaled="0"/>
          </a:gradFill>
          <a:ln cap="flat" cmpd="sng" w="9525">
            <a:solidFill>
              <a:srgbClr val="277A9D"/>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400" u="none" cap="none" strike="noStrike">
                <a:solidFill>
                  <a:srgbClr val="18579B"/>
                </a:solidFill>
                <a:latin typeface="Calibri"/>
                <a:ea typeface="Calibri"/>
                <a:cs typeface="Calibri"/>
                <a:sym typeface="Calibri"/>
              </a:rPr>
              <a:t>-Se emite una advertencia verbal (AV) para </a:t>
            </a:r>
            <a:r>
              <a:rPr b="0" i="1" lang="en-US" sz="2400" u="none" cap="none" strike="noStrike">
                <a:solidFill>
                  <a:srgbClr val="FF0000"/>
                </a:solidFill>
                <a:latin typeface="Calibri"/>
                <a:ea typeface="Calibri"/>
                <a:cs typeface="Calibri"/>
                <a:sym typeface="Calibri"/>
              </a:rPr>
              <a:t>evitar que se intensifique</a:t>
            </a:r>
            <a:r>
              <a:rPr b="0" i="1" lang="en-US" sz="2400" u="none" cap="none" strike="noStrike">
                <a:solidFill>
                  <a:srgbClr val="18579B"/>
                </a:solidFill>
                <a:latin typeface="Calibri"/>
                <a:ea typeface="Calibri"/>
                <a:cs typeface="Calibri"/>
                <a:sym typeface="Calibri"/>
              </a:rPr>
              <a:t> cualquier comportamiento inapropiado.</a:t>
            </a:r>
            <a:endParaRPr b="0" i="0" sz="2400" u="none" cap="none" strike="noStrike">
              <a:solidFill>
                <a:schemeClr val="dk1"/>
              </a:solidFill>
              <a:latin typeface="Arial"/>
              <a:ea typeface="Arial"/>
              <a:cs typeface="Arial"/>
              <a:sym typeface="Arial"/>
            </a:endParaRPr>
          </a:p>
        </p:txBody>
      </p:sp>
      <p:pic>
        <p:nvPicPr>
          <p:cNvPr id="858" name="Google Shape;858;p217"/>
          <p:cNvPicPr preferRelativeResize="0"/>
          <p:nvPr/>
        </p:nvPicPr>
        <p:blipFill rotWithShape="1">
          <a:blip r:embed="rId6">
            <a:alphaModFix/>
          </a:blip>
          <a:srcRect b="0" l="0" r="0" t="0"/>
          <a:stretch/>
        </p:blipFill>
        <p:spPr>
          <a:xfrm>
            <a:off x="3156859" y="1052964"/>
            <a:ext cx="499054" cy="1115277"/>
          </a:xfrm>
          <a:prstGeom prst="rect">
            <a:avLst/>
          </a:prstGeom>
          <a:noFill/>
          <a:ln>
            <a:noFill/>
          </a:ln>
        </p:spPr>
      </p:pic>
      <p:sp>
        <p:nvSpPr>
          <p:cNvPr id="859" name="Google Shape;859;p217"/>
          <p:cNvSpPr/>
          <p:nvPr/>
        </p:nvSpPr>
        <p:spPr>
          <a:xfrm>
            <a:off x="7559378" y="3971430"/>
            <a:ext cx="1538129" cy="3680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0" name="Google Shape;860;p217"/>
          <p:cNvSpPr/>
          <p:nvPr/>
        </p:nvSpPr>
        <p:spPr>
          <a:xfrm>
            <a:off x="5896335" y="3776028"/>
            <a:ext cx="1538129" cy="3680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61" name="Google Shape;861;p217"/>
          <p:cNvPicPr preferRelativeResize="0"/>
          <p:nvPr/>
        </p:nvPicPr>
        <p:blipFill rotWithShape="1">
          <a:blip r:embed="rId7">
            <a:alphaModFix/>
          </a:blip>
          <a:srcRect b="0" l="0" r="0" t="0"/>
          <a:stretch/>
        </p:blipFill>
        <p:spPr>
          <a:xfrm>
            <a:off x="3581146" y="3947821"/>
            <a:ext cx="3893611" cy="576277"/>
          </a:xfrm>
          <a:prstGeom prst="rect">
            <a:avLst/>
          </a:prstGeom>
          <a:noFill/>
          <a:ln>
            <a:noFill/>
          </a:ln>
        </p:spPr>
      </p:pic>
      <p:pic>
        <p:nvPicPr>
          <p:cNvPr id="862" name="Google Shape;862;p217"/>
          <p:cNvPicPr preferRelativeResize="0"/>
          <p:nvPr/>
        </p:nvPicPr>
        <p:blipFill rotWithShape="1">
          <a:blip r:embed="rId8">
            <a:alphaModFix/>
          </a:blip>
          <a:srcRect b="0" l="0" r="0" t="0"/>
          <a:stretch/>
        </p:blipFill>
        <p:spPr>
          <a:xfrm>
            <a:off x="1956241" y="3802876"/>
            <a:ext cx="1429461" cy="886628"/>
          </a:xfrm>
          <a:prstGeom prst="rect">
            <a:avLst/>
          </a:prstGeom>
          <a:noFill/>
          <a:ln>
            <a:noFill/>
          </a:ln>
        </p:spPr>
      </p:pic>
      <p:pic>
        <p:nvPicPr>
          <p:cNvPr id="863" name="Google Shape;863;p217"/>
          <p:cNvPicPr preferRelativeResize="0"/>
          <p:nvPr/>
        </p:nvPicPr>
        <p:blipFill rotWithShape="1">
          <a:blip r:embed="rId8">
            <a:alphaModFix/>
          </a:blip>
          <a:srcRect b="0" l="0" r="0" t="0"/>
          <a:stretch/>
        </p:blipFill>
        <p:spPr>
          <a:xfrm rot="10800000">
            <a:off x="7677132" y="3792645"/>
            <a:ext cx="1429461" cy="886628"/>
          </a:xfrm>
          <a:prstGeom prst="rect">
            <a:avLst/>
          </a:prstGeom>
          <a:noFill/>
          <a:ln>
            <a:noFill/>
          </a:ln>
        </p:spPr>
      </p:pic>
      <p:cxnSp>
        <p:nvCxnSpPr>
          <p:cNvPr id="864" name="Google Shape;864;p217"/>
          <p:cNvCxnSpPr/>
          <p:nvPr/>
        </p:nvCxnSpPr>
        <p:spPr>
          <a:xfrm rot="10800000">
            <a:off x="8847022" y="3341895"/>
            <a:ext cx="228521" cy="757451"/>
          </a:xfrm>
          <a:prstGeom prst="straightConnector1">
            <a:avLst/>
          </a:prstGeom>
          <a:noFill/>
          <a:ln cap="flat" cmpd="sng" w="38100">
            <a:solidFill>
              <a:srgbClr val="FF3F40"/>
            </a:solidFill>
            <a:prstDash val="solid"/>
            <a:round/>
            <a:headEnd len="sm" w="sm" type="none"/>
            <a:tailEnd len="med" w="med" type="triangle"/>
          </a:ln>
        </p:spPr>
      </p:cxnSp>
      <p:sp>
        <p:nvSpPr>
          <p:cNvPr id="865" name="Google Shape;865;p217"/>
          <p:cNvSpPr/>
          <p:nvPr/>
        </p:nvSpPr>
        <p:spPr>
          <a:xfrm>
            <a:off x="-29825" y="4468678"/>
            <a:ext cx="2917371" cy="2308324"/>
          </a:xfrm>
          <a:prstGeom prst="rect">
            <a:avLst/>
          </a:prstGeom>
          <a:gradFill>
            <a:gsLst>
              <a:gs pos="0">
                <a:srgbClr val="A2CFF0"/>
              </a:gs>
              <a:gs pos="35000">
                <a:srgbClr val="BFDDF2"/>
              </a:gs>
              <a:gs pos="100000">
                <a:srgbClr val="E5F3FA"/>
              </a:gs>
            </a:gsLst>
            <a:lin ang="16200000" scaled="0"/>
          </a:gradFill>
          <a:ln cap="flat" cmpd="sng" w="9525">
            <a:solidFill>
              <a:srgbClr val="277A9D"/>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400" u="none" cap="none" strike="noStrike">
                <a:solidFill>
                  <a:srgbClr val="FF0000"/>
                </a:solidFill>
                <a:latin typeface="Calibri"/>
                <a:ea typeface="Calibri"/>
                <a:cs typeface="Calibri"/>
                <a:sym typeface="Calibri"/>
              </a:rPr>
              <a:t>-Se puede emitir una advertencia verbal </a:t>
            </a:r>
            <a:r>
              <a:rPr b="0" i="1" lang="en-US" sz="2400" u="none" cap="none" strike="noStrike">
                <a:solidFill>
                  <a:srgbClr val="7030A0"/>
                </a:solidFill>
                <a:latin typeface="Calibri"/>
                <a:ea typeface="Calibri"/>
                <a:cs typeface="Calibri"/>
                <a:sym typeface="Calibri"/>
              </a:rPr>
              <a:t>a cada equipo durante un partido, antes o después de una AT o FT.</a:t>
            </a:r>
            <a:endParaRPr b="0" i="0" sz="2400" u="none" cap="none" strike="noStrike">
              <a:solidFill>
                <a:schemeClr val="dk1"/>
              </a:solidFill>
              <a:latin typeface="Arial"/>
              <a:ea typeface="Arial"/>
              <a:cs typeface="Arial"/>
              <a:sym typeface="Arial"/>
            </a:endParaRPr>
          </a:p>
        </p:txBody>
      </p:sp>
      <p:sp>
        <p:nvSpPr>
          <p:cNvPr id="866" name="Google Shape;866;p217"/>
          <p:cNvSpPr txBox="1"/>
          <p:nvPr/>
        </p:nvSpPr>
        <p:spPr>
          <a:xfrm>
            <a:off x="2670432" y="3798507"/>
            <a:ext cx="263809" cy="3176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X</a:t>
            </a:r>
            <a:endParaRPr/>
          </a:p>
        </p:txBody>
      </p:sp>
      <p:sp>
        <p:nvSpPr>
          <p:cNvPr id="867" name="Google Shape;867;p217"/>
          <p:cNvSpPr txBox="1"/>
          <p:nvPr/>
        </p:nvSpPr>
        <p:spPr>
          <a:xfrm>
            <a:off x="8154578" y="3760395"/>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cxnSp>
        <p:nvCxnSpPr>
          <p:cNvPr id="868" name="Google Shape;868;p217"/>
          <p:cNvCxnSpPr/>
          <p:nvPr/>
        </p:nvCxnSpPr>
        <p:spPr>
          <a:xfrm>
            <a:off x="5822556" y="3201268"/>
            <a:ext cx="1611908" cy="0"/>
          </a:xfrm>
          <a:prstGeom prst="straightConnector1">
            <a:avLst/>
          </a:prstGeom>
          <a:noFill/>
          <a:ln cap="flat" cmpd="sng" w="50800">
            <a:solidFill>
              <a:srgbClr val="002060"/>
            </a:solidFill>
            <a:prstDash val="solid"/>
            <a:round/>
            <a:headEnd len="sm" w="sm" type="none"/>
            <a:tailEnd len="sm" w="sm" type="none"/>
          </a:ln>
        </p:spPr>
      </p:cxnSp>
      <p:cxnSp>
        <p:nvCxnSpPr>
          <p:cNvPr id="869" name="Google Shape;869;p217"/>
          <p:cNvCxnSpPr/>
          <p:nvPr/>
        </p:nvCxnSpPr>
        <p:spPr>
          <a:xfrm>
            <a:off x="2968171" y="5273908"/>
            <a:ext cx="2978964" cy="0"/>
          </a:xfrm>
          <a:prstGeom prst="straightConnector1">
            <a:avLst/>
          </a:prstGeom>
          <a:noFill/>
          <a:ln cap="flat" cmpd="sng" w="50800">
            <a:solidFill>
              <a:srgbClr val="00206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4"/>
          <p:cNvSpPr txBox="1"/>
          <p:nvPr>
            <p:ph type="title"/>
          </p:nvPr>
        </p:nvSpPr>
        <p:spPr>
          <a:xfrm>
            <a:off x="317655" y="1"/>
            <a:ext cx="10849880" cy="601740"/>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800"/>
              <a:buNone/>
            </a:pPr>
            <a:r>
              <a:rPr b="1" i="1" lang="en-US" sz="4000">
                <a:solidFill>
                  <a:srgbClr val="18579B"/>
                </a:solidFill>
              </a:rPr>
              <a:t>Responsabilidades principales</a:t>
            </a:r>
            <a:endParaRPr sz="4000"/>
          </a:p>
        </p:txBody>
      </p:sp>
      <p:sp>
        <p:nvSpPr>
          <p:cNvPr id="154" name="Google Shape;154;p14"/>
          <p:cNvSpPr txBox="1"/>
          <p:nvPr>
            <p:ph idx="1" type="body"/>
          </p:nvPr>
        </p:nvSpPr>
        <p:spPr>
          <a:xfrm>
            <a:off x="0" y="860830"/>
            <a:ext cx="12192000" cy="5916172"/>
          </a:xfrm>
          <a:prstGeom prst="rect">
            <a:avLst/>
          </a:prstGeom>
          <a:noFill/>
          <a:ln>
            <a:noFill/>
          </a:ln>
        </p:spPr>
        <p:txBody>
          <a:bodyPr anchorCtr="0" anchor="t" bIns="45700" lIns="45700" spcFirstLastPara="1" rIns="45700" wrap="square" tIns="45700">
            <a:normAutofit fontScale="25000" lnSpcReduction="20000"/>
          </a:bodyPr>
          <a:lstStyle/>
          <a:p>
            <a:pPr indent="-349250" lvl="0" marL="349250" rtl="0" algn="l">
              <a:lnSpc>
                <a:spcPct val="100000"/>
              </a:lnSpc>
              <a:spcBef>
                <a:spcPts val="0"/>
              </a:spcBef>
              <a:spcAft>
                <a:spcPts val="0"/>
              </a:spcAft>
              <a:buClr>
                <a:srgbClr val="18579B"/>
              </a:buClr>
              <a:buSzPct val="100000"/>
              <a:buFont typeface="Calibri"/>
              <a:buNone/>
            </a:pPr>
            <a:r>
              <a:t/>
            </a:r>
            <a:endParaRPr sz="2000"/>
          </a:p>
          <a:p>
            <a:pPr indent="-719138" lvl="0" marL="719138" rtl="0" algn="l">
              <a:lnSpc>
                <a:spcPct val="100000"/>
              </a:lnSpc>
              <a:spcBef>
                <a:spcPts val="0"/>
              </a:spcBef>
              <a:spcAft>
                <a:spcPts val="0"/>
              </a:spcAft>
              <a:buClr>
                <a:srgbClr val="18579B"/>
              </a:buClr>
              <a:buSzPct val="100000"/>
              <a:buFont typeface="Arial"/>
              <a:buChar char="•"/>
            </a:pPr>
            <a:r>
              <a:rPr lang="en-US" sz="13200"/>
              <a:t>Interpretar y hacer cumplir las reglas.</a:t>
            </a:r>
            <a:endParaRPr/>
          </a:p>
          <a:p>
            <a:pPr indent="-719138" lvl="0" marL="719138" rtl="0" algn="l">
              <a:lnSpc>
                <a:spcPct val="100000"/>
              </a:lnSpc>
              <a:spcBef>
                <a:spcPts val="1200"/>
              </a:spcBef>
              <a:spcAft>
                <a:spcPts val="0"/>
              </a:spcAft>
              <a:buClr>
                <a:srgbClr val="18579B"/>
              </a:buClr>
              <a:buSzPct val="100000"/>
              <a:buFont typeface="Arial"/>
              <a:buChar char="•"/>
            </a:pPr>
            <a:r>
              <a:rPr lang="en-US" sz="13200"/>
              <a:t>Verificar que la pista sea segura para jugar.</a:t>
            </a:r>
            <a:endParaRPr/>
          </a:p>
          <a:p>
            <a:pPr indent="-719138" lvl="0" marL="719138" rtl="0" algn="l">
              <a:lnSpc>
                <a:spcPct val="100000"/>
              </a:lnSpc>
              <a:spcBef>
                <a:spcPts val="1200"/>
              </a:spcBef>
              <a:spcAft>
                <a:spcPts val="0"/>
              </a:spcAft>
              <a:buClr>
                <a:srgbClr val="18579B"/>
              </a:buClr>
              <a:buSzPct val="100000"/>
              <a:buFont typeface="Arial"/>
              <a:buChar char="•"/>
            </a:pPr>
            <a:r>
              <a:rPr lang="en-US" sz="13200"/>
              <a:t>Mantener y anunciar la puntuación correctamente.</a:t>
            </a:r>
            <a:endParaRPr/>
          </a:p>
          <a:p>
            <a:pPr indent="-719138" lvl="0" marL="719138" rtl="0" algn="l">
              <a:lnSpc>
                <a:spcPct val="100000"/>
              </a:lnSpc>
              <a:spcBef>
                <a:spcPts val="1200"/>
              </a:spcBef>
              <a:spcAft>
                <a:spcPts val="0"/>
              </a:spcAft>
              <a:buClr>
                <a:srgbClr val="18579B"/>
              </a:buClr>
              <a:buSzPct val="100000"/>
              <a:buFont typeface="Arial"/>
              <a:buChar char="•"/>
            </a:pPr>
            <a:r>
              <a:rPr lang="en-US" sz="13200"/>
              <a:t>Seguimiento correcto del servidor y del receptor.</a:t>
            </a:r>
            <a:endParaRPr/>
          </a:p>
          <a:p>
            <a:pPr indent="-719138" lvl="0" marL="719138" rtl="0" algn="l">
              <a:lnSpc>
                <a:spcPct val="100000"/>
              </a:lnSpc>
              <a:spcBef>
                <a:spcPts val="1200"/>
              </a:spcBef>
              <a:spcAft>
                <a:spcPts val="0"/>
              </a:spcAft>
              <a:buClr>
                <a:srgbClr val="18579B"/>
              </a:buClr>
              <a:buSzPct val="100000"/>
              <a:buFont typeface="Arial"/>
              <a:buChar char="•"/>
            </a:pPr>
            <a:r>
              <a:rPr lang="en-US" sz="13200"/>
              <a:t>Señalar Faltas de Servicio, Faltas de la Zona de No Volea y Servicio Cortos, inmediatamente.</a:t>
            </a:r>
            <a:endParaRPr/>
          </a:p>
          <a:p>
            <a:pPr indent="-719138" lvl="0" marL="719138" rtl="0" algn="l">
              <a:lnSpc>
                <a:spcPct val="100000"/>
              </a:lnSpc>
              <a:spcBef>
                <a:spcPts val="1200"/>
              </a:spcBef>
              <a:spcAft>
                <a:spcPts val="0"/>
              </a:spcAft>
              <a:buClr>
                <a:srgbClr val="18579B"/>
              </a:buClr>
              <a:buSzPct val="100000"/>
              <a:buFont typeface="Arial"/>
              <a:buChar char="•"/>
            </a:pPr>
            <a:r>
              <a:rPr lang="en-US" sz="13200"/>
              <a:t>Mantener el control del partido con fluidez y eficiencia.</a:t>
            </a:r>
            <a:endParaRPr/>
          </a:p>
          <a:p>
            <a:pPr indent="-719138" lvl="0" marL="719138" rtl="0" algn="l">
              <a:lnSpc>
                <a:spcPct val="100000"/>
              </a:lnSpc>
              <a:spcBef>
                <a:spcPts val="1200"/>
              </a:spcBef>
              <a:spcAft>
                <a:spcPts val="0"/>
              </a:spcAft>
              <a:buClr>
                <a:srgbClr val="18579B"/>
              </a:buClr>
              <a:buSzPct val="100000"/>
              <a:buFont typeface="Arial"/>
              <a:buChar char="•"/>
            </a:pPr>
            <a:r>
              <a:rPr lang="en-US" sz="13200"/>
              <a:t>Reconocer violaciones de reglas, aplicarlas y resolver disputas.</a:t>
            </a:r>
            <a:endParaRPr/>
          </a:p>
          <a:p>
            <a:pPr indent="-719138" lvl="0" marL="719138" rtl="0" algn="l">
              <a:lnSpc>
                <a:spcPct val="100000"/>
              </a:lnSpc>
              <a:spcBef>
                <a:spcPts val="1200"/>
              </a:spcBef>
              <a:spcAft>
                <a:spcPts val="0"/>
              </a:spcAft>
              <a:buClr>
                <a:srgbClr val="18579B"/>
              </a:buClr>
              <a:buSzPct val="100000"/>
              <a:buFont typeface="Arial"/>
              <a:buChar char="•"/>
            </a:pPr>
            <a:r>
              <a:rPr lang="en-US" sz="13200"/>
              <a:t>Pronunciarse sobre cantos de línea </a:t>
            </a:r>
            <a:r>
              <a:rPr b="1" lang="en-US" sz="13200" u="sng"/>
              <a:t>solo</a:t>
            </a:r>
            <a:r>
              <a:rPr lang="en-US" sz="13200"/>
              <a:t> cuando hay apelación.</a:t>
            </a:r>
            <a:endParaRPr/>
          </a:p>
          <a:p>
            <a:pPr indent="-719138" lvl="0" marL="719138" rtl="0" algn="l">
              <a:lnSpc>
                <a:spcPct val="100000"/>
              </a:lnSpc>
              <a:spcBef>
                <a:spcPts val="1200"/>
              </a:spcBef>
              <a:spcAft>
                <a:spcPts val="1200"/>
              </a:spcAft>
              <a:buClr>
                <a:srgbClr val="18579B"/>
              </a:buClr>
              <a:buSzPct val="100000"/>
              <a:buFont typeface="Arial"/>
              <a:buChar char="•"/>
            </a:pPr>
            <a:r>
              <a:rPr lang="en-US" sz="13200"/>
              <a:t>Señalar y hacer seguimiento de violaciones del Código de Conducta.</a:t>
            </a:r>
            <a:endParaRPr/>
          </a:p>
        </p:txBody>
      </p:sp>
      <p:sp>
        <p:nvSpPr>
          <p:cNvPr id="155" name="Google Shape;155;p14"/>
          <p:cNvSpPr txBox="1"/>
          <p:nvPr>
            <p:ph idx="12" type="sldNum"/>
          </p:nvPr>
        </p:nvSpPr>
        <p:spPr>
          <a:xfrm>
            <a:off x="11579314" y="6139461"/>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id="874" name="Google Shape;874;p220"/>
          <p:cNvPicPr preferRelativeResize="0"/>
          <p:nvPr/>
        </p:nvPicPr>
        <p:blipFill rotWithShape="1">
          <a:blip r:embed="rId3">
            <a:alphaModFix/>
          </a:blip>
          <a:srcRect b="0" l="0" r="0" t="0"/>
          <a:stretch/>
        </p:blipFill>
        <p:spPr>
          <a:xfrm>
            <a:off x="2661920" y="1042655"/>
            <a:ext cx="8920480" cy="5738722"/>
          </a:xfrm>
          <a:prstGeom prst="rect">
            <a:avLst/>
          </a:prstGeom>
          <a:noFill/>
          <a:ln>
            <a:noFill/>
          </a:ln>
        </p:spPr>
      </p:pic>
      <p:sp>
        <p:nvSpPr>
          <p:cNvPr id="875" name="Google Shape;875;p220"/>
          <p:cNvSpPr txBox="1"/>
          <p:nvPr>
            <p:ph idx="1" type="body"/>
          </p:nvPr>
        </p:nvSpPr>
        <p:spPr>
          <a:xfrm>
            <a:off x="1354667" y="270934"/>
            <a:ext cx="9465733" cy="6045200"/>
          </a:xfrm>
          <a:prstGeom prst="rect">
            <a:avLst/>
          </a:prstGeom>
          <a:noFill/>
          <a:ln>
            <a:noFill/>
          </a:ln>
        </p:spPr>
        <p:txBody>
          <a:bodyPr anchorCtr="0" anchor="t" bIns="45700" lIns="45700" spcFirstLastPara="1" rIns="45700" wrap="square" tIns="45700">
            <a:normAutofit/>
          </a:bodyPr>
          <a:lstStyle/>
          <a:p>
            <a:pPr indent="457200" lvl="2" marL="0" rtl="0" algn="ctr">
              <a:lnSpc>
                <a:spcPct val="100000"/>
              </a:lnSpc>
              <a:spcBef>
                <a:spcPts val="0"/>
              </a:spcBef>
              <a:spcAft>
                <a:spcPts val="0"/>
              </a:spcAft>
              <a:buClr>
                <a:srgbClr val="18579B"/>
              </a:buClr>
              <a:buSzPts val="4400"/>
              <a:buNone/>
            </a:pPr>
            <a:r>
              <a:rPr b="1" i="1" lang="en-US" sz="4400">
                <a:solidFill>
                  <a:srgbClr val="18579B"/>
                </a:solidFill>
                <a:latin typeface="Calibri"/>
                <a:ea typeface="Calibri"/>
                <a:cs typeface="Calibri"/>
                <a:sym typeface="Calibri"/>
              </a:rPr>
              <a:t>Advertencia Técnica (AT)</a:t>
            </a:r>
            <a:endParaRPr i="1"/>
          </a:p>
          <a:p>
            <a:pPr indent="457200" lvl="2" marL="0" rtl="0" algn="ctr">
              <a:lnSpc>
                <a:spcPct val="100000"/>
              </a:lnSpc>
              <a:spcBef>
                <a:spcPts val="600"/>
              </a:spcBef>
              <a:spcAft>
                <a:spcPts val="0"/>
              </a:spcAft>
              <a:buClr>
                <a:srgbClr val="18579B"/>
              </a:buClr>
              <a:buSzPts val="2000"/>
              <a:buNone/>
            </a:pPr>
            <a:r>
              <a:t/>
            </a:r>
            <a:endParaRPr sz="2000">
              <a:solidFill>
                <a:srgbClr val="18579B"/>
              </a:solidFill>
              <a:latin typeface="Calibri"/>
              <a:ea typeface="Calibri"/>
              <a:cs typeface="Calibri"/>
              <a:sym typeface="Calibri"/>
            </a:endParaRPr>
          </a:p>
        </p:txBody>
      </p:sp>
      <p:sp>
        <p:nvSpPr>
          <p:cNvPr id="876" name="Google Shape;876;p220"/>
          <p:cNvSpPr txBox="1"/>
          <p:nvPr/>
        </p:nvSpPr>
        <p:spPr>
          <a:xfrm>
            <a:off x="1865491" y="5068526"/>
            <a:ext cx="8283438" cy="24622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220"/>
          <p:cNvSpPr txBox="1"/>
          <p:nvPr>
            <p:ph idx="12" type="sldNum"/>
          </p:nvPr>
        </p:nvSpPr>
        <p:spPr>
          <a:xfrm>
            <a:off x="11238654" y="6135087"/>
            <a:ext cx="95334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pic>
        <p:nvPicPr>
          <p:cNvPr descr="Calendario&#10;&#10;El contenido generado por IA puede ser incorrecto." id="878" name="Google Shape;878;p220"/>
          <p:cNvPicPr preferRelativeResize="0"/>
          <p:nvPr/>
        </p:nvPicPr>
        <p:blipFill rotWithShape="1">
          <a:blip r:embed="rId4">
            <a:alphaModFix/>
          </a:blip>
          <a:srcRect b="0" l="0" r="0" t="0"/>
          <a:stretch/>
        </p:blipFill>
        <p:spPr>
          <a:xfrm>
            <a:off x="3032503" y="1645788"/>
            <a:ext cx="7500400" cy="4670346"/>
          </a:xfrm>
          <a:prstGeom prst="rect">
            <a:avLst/>
          </a:prstGeom>
          <a:noFill/>
          <a:ln>
            <a:noFill/>
          </a:ln>
        </p:spPr>
      </p:pic>
      <p:pic>
        <p:nvPicPr>
          <p:cNvPr id="879" name="Google Shape;879;p220"/>
          <p:cNvPicPr preferRelativeResize="0"/>
          <p:nvPr/>
        </p:nvPicPr>
        <p:blipFill rotWithShape="1">
          <a:blip r:embed="rId5">
            <a:alphaModFix/>
          </a:blip>
          <a:srcRect b="0" l="0" r="0" t="0"/>
          <a:stretch/>
        </p:blipFill>
        <p:spPr>
          <a:xfrm>
            <a:off x="4460240" y="937060"/>
            <a:ext cx="602519" cy="1097134"/>
          </a:xfrm>
          <a:prstGeom prst="rect">
            <a:avLst/>
          </a:prstGeom>
          <a:noFill/>
          <a:ln>
            <a:noFill/>
          </a:ln>
        </p:spPr>
      </p:pic>
      <p:sp>
        <p:nvSpPr>
          <p:cNvPr id="880" name="Google Shape;880;p220"/>
          <p:cNvSpPr/>
          <p:nvPr/>
        </p:nvSpPr>
        <p:spPr>
          <a:xfrm>
            <a:off x="119985" y="1057228"/>
            <a:ext cx="2917371" cy="4154984"/>
          </a:xfrm>
          <a:prstGeom prst="rect">
            <a:avLst/>
          </a:prstGeom>
          <a:solidFill>
            <a:srgbClr val="D8D8D8"/>
          </a:solidFill>
          <a:ln cap="flat" cmpd="sng" w="9525">
            <a:solidFill>
              <a:srgbClr val="E07117"/>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84138" marR="0" rtl="0" algn="l">
              <a:lnSpc>
                <a:spcPct val="100000"/>
              </a:lnSpc>
              <a:spcBef>
                <a:spcPts val="0"/>
              </a:spcBef>
              <a:spcAft>
                <a:spcPts val="0"/>
              </a:spcAft>
              <a:buNone/>
            </a:pPr>
            <a:r>
              <a:rPr b="0" i="0" lang="en-US" sz="2400" u="none" cap="none" strike="noStrike">
                <a:solidFill>
                  <a:srgbClr val="18579B"/>
                </a:solidFill>
                <a:latin typeface="Calibri"/>
                <a:ea typeface="Calibri"/>
                <a:cs typeface="Calibri"/>
                <a:sym typeface="Calibri"/>
              </a:rPr>
              <a:t>-Una segunda advertencia técnica en un partido (por cualquiera de los jugadores del equipo, por cualquier motivo) </a:t>
            </a:r>
            <a:r>
              <a:rPr b="0" i="0" lang="en-US" sz="2400" u="none" cap="none" strike="noStrike">
                <a:solidFill>
                  <a:srgbClr val="FF0000"/>
                </a:solidFill>
                <a:latin typeface="Calibri"/>
                <a:ea typeface="Calibri"/>
                <a:cs typeface="Calibri"/>
                <a:sym typeface="Calibri"/>
              </a:rPr>
              <a:t>garantiza</a:t>
            </a:r>
            <a:r>
              <a:rPr b="0" i="0" lang="en-US" sz="2400" u="none" cap="none" strike="noStrike">
                <a:solidFill>
                  <a:srgbClr val="18579B"/>
                </a:solidFill>
                <a:latin typeface="Calibri"/>
                <a:ea typeface="Calibri"/>
                <a:cs typeface="Calibri"/>
                <a:sym typeface="Calibri"/>
              </a:rPr>
              <a:t> una FT.                	AT+AT = FT </a:t>
            </a:r>
            <a:endParaRPr b="0" i="0" sz="2400" u="none" cap="none" strike="noStrike">
              <a:solidFill>
                <a:schemeClr val="dk1"/>
              </a:solidFill>
              <a:latin typeface="Arial"/>
              <a:ea typeface="Arial"/>
              <a:cs typeface="Arial"/>
              <a:sym typeface="Arial"/>
            </a:endParaRPr>
          </a:p>
          <a:p>
            <a:pPr indent="0" lvl="0" marL="84138" marR="0" rtl="0" algn="l">
              <a:lnSpc>
                <a:spcPct val="100000"/>
              </a:lnSpc>
              <a:spcBef>
                <a:spcPts val="0"/>
              </a:spcBef>
              <a:spcAft>
                <a:spcPts val="0"/>
              </a:spcAft>
              <a:buNone/>
            </a:pPr>
            <a:r>
              <a:rPr b="0" i="0" lang="en-US" sz="2400" u="none" cap="none" strike="noStrike">
                <a:solidFill>
                  <a:srgbClr val="18579B"/>
                </a:solidFill>
                <a:latin typeface="Calibri"/>
                <a:ea typeface="Calibri"/>
                <a:cs typeface="Calibri"/>
                <a:sym typeface="Calibri"/>
              </a:rPr>
              <a:t>	1  +  1   = 2 Strikes</a:t>
            </a:r>
            <a:endParaRPr b="0" i="0" sz="2400" u="none" cap="none" strike="noStrike">
              <a:solidFill>
                <a:schemeClr val="dk1"/>
              </a:solidFill>
              <a:latin typeface="Calibri"/>
              <a:ea typeface="Calibri"/>
              <a:cs typeface="Calibri"/>
              <a:sym typeface="Calibri"/>
            </a:endParaRPr>
          </a:p>
        </p:txBody>
      </p:sp>
      <p:sp>
        <p:nvSpPr>
          <p:cNvPr id="881" name="Google Shape;881;p220"/>
          <p:cNvSpPr/>
          <p:nvPr/>
        </p:nvSpPr>
        <p:spPr>
          <a:xfrm>
            <a:off x="119985" y="5375144"/>
            <a:ext cx="7315199" cy="1292662"/>
          </a:xfrm>
          <a:prstGeom prst="rect">
            <a:avLst/>
          </a:prstGeom>
          <a:solidFill>
            <a:srgbClr val="F9E2D0"/>
          </a:solidFill>
          <a:ln cap="flat" cmpd="sng" w="9525">
            <a:solidFill>
              <a:srgbClr val="E07117"/>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600" u="none" cap="none" strike="noStrike">
                <a:solidFill>
                  <a:srgbClr val="18579B"/>
                </a:solidFill>
                <a:latin typeface="Calibri"/>
                <a:ea typeface="Calibri"/>
                <a:cs typeface="Calibri"/>
                <a:sym typeface="Calibri"/>
              </a:rPr>
              <a:t>Después de que se emita la advertencia técnica (AT), en la hoja de puntuación:</a:t>
            </a:r>
            <a:endParaRPr/>
          </a:p>
          <a:p>
            <a:pPr indent="0" lvl="3" marL="0" marR="0" rtl="0" algn="l">
              <a:lnSpc>
                <a:spcPct val="100000"/>
              </a:lnSpc>
              <a:spcBef>
                <a:spcPts val="0"/>
              </a:spcBef>
              <a:spcAft>
                <a:spcPts val="0"/>
              </a:spcAft>
              <a:buNone/>
            </a:pPr>
            <a:r>
              <a:rPr b="0" i="0" lang="en-US" sz="2600" u="none" cap="none" strike="noStrike">
                <a:solidFill>
                  <a:srgbClr val="18579B"/>
                </a:solidFill>
                <a:latin typeface="Calibri"/>
                <a:ea typeface="Calibri"/>
                <a:cs typeface="Calibri"/>
                <a:sym typeface="Calibri"/>
              </a:rPr>
              <a:t>	Marque </a:t>
            </a:r>
            <a:r>
              <a:rPr b="0" i="0" lang="en-US" sz="2600" u="none" cap="none" strike="noStrike">
                <a:solidFill>
                  <a:srgbClr val="FF0000"/>
                </a:solidFill>
                <a:latin typeface="Calibri"/>
                <a:ea typeface="Calibri"/>
                <a:cs typeface="Calibri"/>
                <a:sym typeface="Calibri"/>
              </a:rPr>
              <a:t>“AT” </a:t>
            </a:r>
            <a:r>
              <a:rPr b="0" i="0" lang="en-US" sz="2600" u="none" cap="none" strike="noStrike">
                <a:solidFill>
                  <a:srgbClr val="18579B"/>
                </a:solidFill>
                <a:latin typeface="Calibri"/>
                <a:ea typeface="Calibri"/>
                <a:cs typeface="Calibri"/>
                <a:sym typeface="Calibri"/>
              </a:rPr>
              <a:t>en la casilla AT/FT</a:t>
            </a:r>
            <a:endParaRPr b="0" i="0" sz="1800" u="none" cap="none" strike="noStrike">
              <a:solidFill>
                <a:schemeClr val="dk1"/>
              </a:solidFill>
              <a:latin typeface="Calibri"/>
              <a:ea typeface="Calibri"/>
              <a:cs typeface="Calibri"/>
              <a:sym typeface="Calibri"/>
            </a:endParaRPr>
          </a:p>
        </p:txBody>
      </p:sp>
      <p:sp>
        <p:nvSpPr>
          <p:cNvPr id="882" name="Google Shape;882;p220"/>
          <p:cNvSpPr/>
          <p:nvPr/>
        </p:nvSpPr>
        <p:spPr>
          <a:xfrm>
            <a:off x="9688211" y="2992197"/>
            <a:ext cx="751115" cy="539896"/>
          </a:xfrm>
          <a:prstGeom prst="ellipse">
            <a:avLst/>
          </a:prstGeom>
          <a:noFill/>
          <a:ln cap="flat" cmpd="sng" w="444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p:txBody>
      </p:sp>
      <p:sp>
        <p:nvSpPr>
          <p:cNvPr id="883" name="Google Shape;883;p220"/>
          <p:cNvSpPr txBox="1"/>
          <p:nvPr/>
        </p:nvSpPr>
        <p:spPr>
          <a:xfrm>
            <a:off x="9794929" y="3224316"/>
            <a:ext cx="4649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AT</a:t>
            </a:r>
            <a:endParaRPr/>
          </a:p>
        </p:txBody>
      </p:sp>
      <p:sp>
        <p:nvSpPr>
          <p:cNvPr id="884" name="Google Shape;884;p220"/>
          <p:cNvSpPr/>
          <p:nvPr/>
        </p:nvSpPr>
        <p:spPr>
          <a:xfrm>
            <a:off x="7144719" y="3760531"/>
            <a:ext cx="1696285" cy="24622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5" name="Google Shape;885;p220"/>
          <p:cNvSpPr/>
          <p:nvPr/>
        </p:nvSpPr>
        <p:spPr>
          <a:xfrm>
            <a:off x="9039321" y="3988737"/>
            <a:ext cx="1476706" cy="3066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86" name="Google Shape;886;p220"/>
          <p:cNvPicPr preferRelativeResize="0"/>
          <p:nvPr/>
        </p:nvPicPr>
        <p:blipFill rotWithShape="1">
          <a:blip r:embed="rId6">
            <a:alphaModFix/>
          </a:blip>
          <a:srcRect b="0" l="0" r="0" t="0"/>
          <a:stretch/>
        </p:blipFill>
        <p:spPr>
          <a:xfrm>
            <a:off x="3130844" y="3736628"/>
            <a:ext cx="1464871" cy="908590"/>
          </a:xfrm>
          <a:prstGeom prst="rect">
            <a:avLst/>
          </a:prstGeom>
          <a:noFill/>
          <a:ln>
            <a:noFill/>
          </a:ln>
        </p:spPr>
      </p:pic>
      <p:pic>
        <p:nvPicPr>
          <p:cNvPr id="887" name="Google Shape;887;p220"/>
          <p:cNvPicPr preferRelativeResize="0"/>
          <p:nvPr/>
        </p:nvPicPr>
        <p:blipFill rotWithShape="1">
          <a:blip r:embed="rId6">
            <a:alphaModFix/>
          </a:blip>
          <a:srcRect b="0" l="0" r="0" t="0"/>
          <a:stretch/>
        </p:blipFill>
        <p:spPr>
          <a:xfrm rot="10800000">
            <a:off x="9074212" y="3753781"/>
            <a:ext cx="1464871" cy="908590"/>
          </a:xfrm>
          <a:prstGeom prst="rect">
            <a:avLst/>
          </a:prstGeom>
          <a:noFill/>
          <a:ln>
            <a:noFill/>
          </a:ln>
        </p:spPr>
      </p:pic>
      <p:pic>
        <p:nvPicPr>
          <p:cNvPr id="888" name="Google Shape;888;p220"/>
          <p:cNvPicPr preferRelativeResize="0"/>
          <p:nvPr/>
        </p:nvPicPr>
        <p:blipFill rotWithShape="1">
          <a:blip r:embed="rId7">
            <a:alphaModFix/>
          </a:blip>
          <a:srcRect b="0" l="0" r="0" t="0"/>
          <a:stretch/>
        </p:blipFill>
        <p:spPr>
          <a:xfrm>
            <a:off x="4867847" y="3905900"/>
            <a:ext cx="3893611" cy="576277"/>
          </a:xfrm>
          <a:prstGeom prst="rect">
            <a:avLst/>
          </a:prstGeom>
          <a:noFill/>
          <a:ln>
            <a:noFill/>
          </a:ln>
        </p:spPr>
      </p:pic>
      <p:cxnSp>
        <p:nvCxnSpPr>
          <p:cNvPr id="889" name="Google Shape;889;p220"/>
          <p:cNvCxnSpPr>
            <a:endCxn id="882" idx="3"/>
          </p:cNvCxnSpPr>
          <p:nvPr/>
        </p:nvCxnSpPr>
        <p:spPr>
          <a:xfrm flipH="1" rot="10800000">
            <a:off x="4664909" y="3453027"/>
            <a:ext cx="5133300" cy="19194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890" name="Google Shape;890;p220"/>
          <p:cNvSpPr txBox="1"/>
          <p:nvPr/>
        </p:nvSpPr>
        <p:spPr>
          <a:xfrm>
            <a:off x="3891968" y="3724807"/>
            <a:ext cx="263809" cy="3176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X</a:t>
            </a:r>
            <a:endParaRPr/>
          </a:p>
        </p:txBody>
      </p:sp>
      <p:sp>
        <p:nvSpPr>
          <p:cNvPr id="891" name="Google Shape;891;p220"/>
          <p:cNvSpPr txBox="1"/>
          <p:nvPr/>
        </p:nvSpPr>
        <p:spPr>
          <a:xfrm>
            <a:off x="9567055" y="3752473"/>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cxnSp>
        <p:nvCxnSpPr>
          <p:cNvPr id="892" name="Google Shape;892;p220"/>
          <p:cNvCxnSpPr/>
          <p:nvPr/>
        </p:nvCxnSpPr>
        <p:spPr>
          <a:xfrm>
            <a:off x="7105378" y="3174182"/>
            <a:ext cx="1735626" cy="0"/>
          </a:xfrm>
          <a:prstGeom prst="straightConnector1">
            <a:avLst/>
          </a:prstGeom>
          <a:noFill/>
          <a:ln cap="flat" cmpd="sng" w="50800">
            <a:solidFill>
              <a:srgbClr val="002060"/>
            </a:solidFill>
            <a:prstDash val="solid"/>
            <a:round/>
            <a:headEnd len="sm" w="sm" type="none"/>
            <a:tailEnd len="sm" w="sm" type="none"/>
          </a:ln>
        </p:spPr>
      </p:cxnSp>
      <p:cxnSp>
        <p:nvCxnSpPr>
          <p:cNvPr id="893" name="Google Shape;893;p220"/>
          <p:cNvCxnSpPr/>
          <p:nvPr/>
        </p:nvCxnSpPr>
        <p:spPr>
          <a:xfrm flipH="1" rot="10800000">
            <a:off x="4155777" y="5191636"/>
            <a:ext cx="3136730" cy="20576"/>
          </a:xfrm>
          <a:prstGeom prst="straightConnector1">
            <a:avLst/>
          </a:prstGeom>
          <a:noFill/>
          <a:ln cap="flat" cmpd="sng" w="50800">
            <a:solidFill>
              <a:srgbClr val="00206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descr="Text&#10;&#10;Description automatically generated" id="898" name="Google Shape;898;p221"/>
          <p:cNvPicPr preferRelativeResize="0"/>
          <p:nvPr/>
        </p:nvPicPr>
        <p:blipFill rotWithShape="1">
          <a:blip r:embed="rId3">
            <a:alphaModFix/>
          </a:blip>
          <a:srcRect b="0" l="0" r="0" t="0"/>
          <a:stretch/>
        </p:blipFill>
        <p:spPr>
          <a:xfrm>
            <a:off x="3542258" y="1081709"/>
            <a:ext cx="7965219" cy="5376523"/>
          </a:xfrm>
          <a:prstGeom prst="rect">
            <a:avLst/>
          </a:prstGeom>
          <a:noFill/>
          <a:ln>
            <a:noFill/>
          </a:ln>
        </p:spPr>
      </p:pic>
      <p:pic>
        <p:nvPicPr>
          <p:cNvPr descr="Calendario&#10;&#10;El contenido generado por IA puede ser incorrecto." id="899" name="Google Shape;899;p221"/>
          <p:cNvPicPr preferRelativeResize="0"/>
          <p:nvPr/>
        </p:nvPicPr>
        <p:blipFill rotWithShape="1">
          <a:blip r:embed="rId4">
            <a:alphaModFix/>
          </a:blip>
          <a:srcRect b="0" l="0" r="0" t="0"/>
          <a:stretch/>
        </p:blipFill>
        <p:spPr>
          <a:xfrm>
            <a:off x="3576401" y="1602714"/>
            <a:ext cx="6678271" cy="4532374"/>
          </a:xfrm>
          <a:prstGeom prst="rect">
            <a:avLst/>
          </a:prstGeom>
          <a:noFill/>
          <a:ln>
            <a:noFill/>
          </a:ln>
        </p:spPr>
      </p:pic>
      <p:sp>
        <p:nvSpPr>
          <p:cNvPr id="900" name="Google Shape;900;p221"/>
          <p:cNvSpPr txBox="1"/>
          <p:nvPr>
            <p:ph idx="1" type="body"/>
          </p:nvPr>
        </p:nvSpPr>
        <p:spPr>
          <a:xfrm>
            <a:off x="1354667" y="270934"/>
            <a:ext cx="9465733" cy="6045200"/>
          </a:xfrm>
          <a:prstGeom prst="rect">
            <a:avLst/>
          </a:prstGeom>
          <a:noFill/>
          <a:ln>
            <a:noFill/>
          </a:ln>
        </p:spPr>
        <p:txBody>
          <a:bodyPr anchorCtr="0" anchor="t" bIns="45700" lIns="45700" spcFirstLastPara="1" rIns="45700" wrap="square" tIns="45700">
            <a:normAutofit/>
          </a:bodyPr>
          <a:lstStyle/>
          <a:p>
            <a:pPr indent="457200" lvl="2" marL="0" rtl="0" algn="ctr">
              <a:lnSpc>
                <a:spcPct val="100000"/>
              </a:lnSpc>
              <a:spcBef>
                <a:spcPts val="0"/>
              </a:spcBef>
              <a:spcAft>
                <a:spcPts val="0"/>
              </a:spcAft>
              <a:buClr>
                <a:srgbClr val="18579B"/>
              </a:buClr>
              <a:buSzPts val="4400"/>
              <a:buNone/>
            </a:pPr>
            <a:r>
              <a:rPr b="1" i="1" lang="en-US" sz="4400">
                <a:solidFill>
                  <a:srgbClr val="18579B"/>
                </a:solidFill>
                <a:latin typeface="Calibri"/>
                <a:ea typeface="Calibri"/>
                <a:cs typeface="Calibri"/>
                <a:sym typeface="Calibri"/>
              </a:rPr>
              <a:t>Registro de Advertencia Técnica </a:t>
            </a:r>
            <a:r>
              <a:rPr b="1" i="1" lang="en-US" sz="3200">
                <a:solidFill>
                  <a:srgbClr val="18579B"/>
                </a:solidFill>
                <a:latin typeface="Calibri"/>
                <a:ea typeface="Calibri"/>
                <a:cs typeface="Calibri"/>
                <a:sym typeface="Calibri"/>
              </a:rPr>
              <a:t>(cont)</a:t>
            </a:r>
            <a:endParaRPr i="1" sz="3200"/>
          </a:p>
          <a:p>
            <a:pPr indent="457200" lvl="2" marL="0" rtl="0" algn="ctr">
              <a:lnSpc>
                <a:spcPct val="100000"/>
              </a:lnSpc>
              <a:spcBef>
                <a:spcPts val="600"/>
              </a:spcBef>
              <a:spcAft>
                <a:spcPts val="0"/>
              </a:spcAft>
              <a:buClr>
                <a:srgbClr val="18579B"/>
              </a:buClr>
              <a:buSzPts val="2000"/>
              <a:buNone/>
            </a:pPr>
            <a:r>
              <a:t/>
            </a:r>
            <a:endParaRPr sz="2000">
              <a:solidFill>
                <a:srgbClr val="18579B"/>
              </a:solidFill>
              <a:latin typeface="Calibri"/>
              <a:ea typeface="Calibri"/>
              <a:cs typeface="Calibri"/>
              <a:sym typeface="Calibri"/>
            </a:endParaRPr>
          </a:p>
        </p:txBody>
      </p:sp>
      <p:sp>
        <p:nvSpPr>
          <p:cNvPr id="901" name="Google Shape;901;p221"/>
          <p:cNvSpPr txBox="1"/>
          <p:nvPr/>
        </p:nvSpPr>
        <p:spPr>
          <a:xfrm>
            <a:off x="1865491" y="5068526"/>
            <a:ext cx="8283438" cy="24622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p221"/>
          <p:cNvSpPr txBox="1"/>
          <p:nvPr>
            <p:ph idx="12" type="sldNum"/>
          </p:nvPr>
        </p:nvSpPr>
        <p:spPr>
          <a:xfrm>
            <a:off x="11238654" y="6135087"/>
            <a:ext cx="83142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903" name="Google Shape;903;p221"/>
          <p:cNvSpPr/>
          <p:nvPr/>
        </p:nvSpPr>
        <p:spPr>
          <a:xfrm>
            <a:off x="119985" y="955628"/>
            <a:ext cx="2917371" cy="2123658"/>
          </a:xfrm>
          <a:prstGeom prst="rect">
            <a:avLst/>
          </a:prstGeom>
          <a:solidFill>
            <a:srgbClr val="D8D8D8"/>
          </a:solidFill>
          <a:ln>
            <a:noFill/>
          </a:ln>
        </p:spPr>
        <p:txBody>
          <a:bodyPr anchorCtr="0" anchor="t" bIns="45700" lIns="91425" spcFirstLastPara="1" rIns="91425" wrap="square" tIns="45700">
            <a:spAutoFit/>
          </a:bodyPr>
          <a:lstStyle/>
          <a:p>
            <a:pPr indent="0" lvl="0" marL="84138" marR="0" rtl="0" algn="l">
              <a:lnSpc>
                <a:spcPct val="100000"/>
              </a:lnSpc>
              <a:spcBef>
                <a:spcPts val="0"/>
              </a:spcBef>
              <a:spcAft>
                <a:spcPts val="0"/>
              </a:spcAft>
              <a:buNone/>
            </a:pPr>
            <a:r>
              <a:rPr b="0" i="0" lang="en-US" sz="2200" u="none" cap="none" strike="noStrike">
                <a:solidFill>
                  <a:srgbClr val="FF0000"/>
                </a:solidFill>
                <a:latin typeface="Arial"/>
                <a:ea typeface="Arial"/>
                <a:cs typeface="Arial"/>
                <a:sym typeface="Arial"/>
              </a:rPr>
              <a:t>-Registre los detalles </a:t>
            </a:r>
            <a:r>
              <a:rPr b="0" i="0" lang="en-US" sz="2200" u="none" cap="none" strike="noStrike">
                <a:solidFill>
                  <a:srgbClr val="7030A0"/>
                </a:solidFill>
                <a:latin typeface="Arial"/>
                <a:ea typeface="Arial"/>
                <a:cs typeface="Arial"/>
                <a:sym typeface="Arial"/>
              </a:rPr>
              <a:t>en la parte posterior de la hoja de puntuación</a:t>
            </a:r>
            <a:r>
              <a:rPr b="0" i="0" lang="en-US" sz="2200" u="none" cap="none" strike="noStrike">
                <a:solidFill>
                  <a:srgbClr val="18579B"/>
                </a:solidFill>
                <a:latin typeface="Arial"/>
                <a:ea typeface="Arial"/>
                <a:cs typeface="Arial"/>
                <a:sym typeface="Arial"/>
              </a:rPr>
              <a:t> </a:t>
            </a:r>
            <a:r>
              <a:rPr b="0" i="0" lang="en-US" sz="2200" u="none" cap="none" strike="noStrike">
                <a:solidFill>
                  <a:srgbClr val="FF0000"/>
                </a:solidFill>
                <a:latin typeface="Arial"/>
                <a:ea typeface="Arial"/>
                <a:cs typeface="Arial"/>
                <a:sym typeface="Arial"/>
              </a:rPr>
              <a:t>(No quitar la pinza del servidor)</a:t>
            </a:r>
            <a:endParaRPr b="0" i="0" sz="2200" u="none" cap="none" strike="noStrike">
              <a:solidFill>
                <a:srgbClr val="000000"/>
              </a:solidFill>
              <a:latin typeface="Arial"/>
              <a:ea typeface="Arial"/>
              <a:cs typeface="Arial"/>
              <a:sym typeface="Arial"/>
            </a:endParaRPr>
          </a:p>
        </p:txBody>
      </p:sp>
      <p:pic>
        <p:nvPicPr>
          <p:cNvPr id="904" name="Google Shape;904;p221"/>
          <p:cNvPicPr preferRelativeResize="0"/>
          <p:nvPr/>
        </p:nvPicPr>
        <p:blipFill rotWithShape="1">
          <a:blip r:embed="rId5">
            <a:alphaModFix/>
          </a:blip>
          <a:srcRect b="0" l="0" r="0" t="0"/>
          <a:stretch/>
        </p:blipFill>
        <p:spPr>
          <a:xfrm>
            <a:off x="4954399" y="1009155"/>
            <a:ext cx="517411" cy="1156301"/>
          </a:xfrm>
          <a:prstGeom prst="rect">
            <a:avLst/>
          </a:prstGeom>
          <a:noFill/>
          <a:ln>
            <a:noFill/>
          </a:ln>
        </p:spPr>
      </p:pic>
      <p:sp>
        <p:nvSpPr>
          <p:cNvPr id="905" name="Google Shape;905;p221"/>
          <p:cNvSpPr txBox="1"/>
          <p:nvPr/>
        </p:nvSpPr>
        <p:spPr>
          <a:xfrm>
            <a:off x="9577957" y="3159038"/>
            <a:ext cx="4649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AT</a:t>
            </a:r>
            <a:endParaRPr/>
          </a:p>
        </p:txBody>
      </p:sp>
      <p:sp>
        <p:nvSpPr>
          <p:cNvPr id="906" name="Google Shape;906;p221"/>
          <p:cNvSpPr/>
          <p:nvPr/>
        </p:nvSpPr>
        <p:spPr>
          <a:xfrm>
            <a:off x="8775855" y="3957741"/>
            <a:ext cx="1476706" cy="3066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7" name="Google Shape;907;p221"/>
          <p:cNvSpPr/>
          <p:nvPr/>
        </p:nvSpPr>
        <p:spPr>
          <a:xfrm>
            <a:off x="7412052" y="3650293"/>
            <a:ext cx="1476706" cy="3066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08" name="Google Shape;908;p221"/>
          <p:cNvCxnSpPr/>
          <p:nvPr/>
        </p:nvCxnSpPr>
        <p:spPr>
          <a:xfrm rot="10800000">
            <a:off x="5247224" y="3163870"/>
            <a:ext cx="287315" cy="297672"/>
          </a:xfrm>
          <a:prstGeom prst="straightConnector1">
            <a:avLst/>
          </a:prstGeom>
          <a:noFill/>
          <a:ln cap="flat" cmpd="sng" w="50800">
            <a:solidFill>
              <a:srgbClr val="002060"/>
            </a:solidFill>
            <a:prstDash val="solid"/>
            <a:round/>
            <a:headEnd len="sm" w="sm" type="none"/>
            <a:tailEnd len="sm" w="sm" type="none"/>
          </a:ln>
        </p:spPr>
      </p:cxnSp>
      <p:cxnSp>
        <p:nvCxnSpPr>
          <p:cNvPr id="909" name="Google Shape;909;p221"/>
          <p:cNvCxnSpPr/>
          <p:nvPr/>
        </p:nvCxnSpPr>
        <p:spPr>
          <a:xfrm rot="10800000">
            <a:off x="5035458" y="3146853"/>
            <a:ext cx="287315" cy="297672"/>
          </a:xfrm>
          <a:prstGeom prst="straightConnector1">
            <a:avLst/>
          </a:prstGeom>
          <a:noFill/>
          <a:ln cap="flat" cmpd="sng" w="50800">
            <a:solidFill>
              <a:srgbClr val="002060"/>
            </a:solidFill>
            <a:prstDash val="solid"/>
            <a:round/>
            <a:headEnd len="sm" w="sm" type="none"/>
            <a:tailEnd len="sm" w="sm" type="none"/>
          </a:ln>
        </p:spPr>
      </p:cxnSp>
      <p:pic>
        <p:nvPicPr>
          <p:cNvPr id="910" name="Google Shape;910;p221"/>
          <p:cNvPicPr preferRelativeResize="0"/>
          <p:nvPr/>
        </p:nvPicPr>
        <p:blipFill rotWithShape="1">
          <a:blip r:embed="rId6">
            <a:alphaModFix/>
          </a:blip>
          <a:srcRect b="0" l="0" r="0" t="0"/>
          <a:stretch/>
        </p:blipFill>
        <p:spPr>
          <a:xfrm>
            <a:off x="4847905" y="3779000"/>
            <a:ext cx="3893611" cy="576277"/>
          </a:xfrm>
          <a:prstGeom prst="rect">
            <a:avLst/>
          </a:prstGeom>
          <a:noFill/>
          <a:ln>
            <a:noFill/>
          </a:ln>
        </p:spPr>
      </p:pic>
      <p:pic>
        <p:nvPicPr>
          <p:cNvPr id="911" name="Google Shape;911;p221"/>
          <p:cNvPicPr preferRelativeResize="0"/>
          <p:nvPr/>
        </p:nvPicPr>
        <p:blipFill rotWithShape="1">
          <a:blip r:embed="rId7">
            <a:alphaModFix/>
          </a:blip>
          <a:srcRect b="0" l="0" r="0" t="0"/>
          <a:stretch/>
        </p:blipFill>
        <p:spPr>
          <a:xfrm rot="10800000">
            <a:off x="8853518" y="3650293"/>
            <a:ext cx="1429461" cy="886628"/>
          </a:xfrm>
          <a:prstGeom prst="rect">
            <a:avLst/>
          </a:prstGeom>
          <a:noFill/>
          <a:ln>
            <a:noFill/>
          </a:ln>
        </p:spPr>
      </p:pic>
      <p:sp>
        <p:nvSpPr>
          <p:cNvPr id="912" name="Google Shape;912;p221"/>
          <p:cNvSpPr txBox="1"/>
          <p:nvPr/>
        </p:nvSpPr>
        <p:spPr>
          <a:xfrm>
            <a:off x="9312209" y="3625491"/>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cxnSp>
        <p:nvCxnSpPr>
          <p:cNvPr id="913" name="Google Shape;913;p221"/>
          <p:cNvCxnSpPr/>
          <p:nvPr/>
        </p:nvCxnSpPr>
        <p:spPr>
          <a:xfrm>
            <a:off x="7254989" y="3079000"/>
            <a:ext cx="1391171" cy="0"/>
          </a:xfrm>
          <a:prstGeom prst="straightConnector1">
            <a:avLst/>
          </a:prstGeom>
          <a:noFill/>
          <a:ln cap="flat" cmpd="sng" w="50800">
            <a:solidFill>
              <a:srgbClr val="002060"/>
            </a:solidFill>
            <a:prstDash val="solid"/>
            <a:round/>
            <a:headEnd len="sm" w="sm" type="none"/>
            <a:tailEnd len="sm" w="sm" type="none"/>
          </a:ln>
        </p:spPr>
      </p:cxnSp>
      <p:cxnSp>
        <p:nvCxnSpPr>
          <p:cNvPr id="914" name="Google Shape;914;p221"/>
          <p:cNvCxnSpPr/>
          <p:nvPr/>
        </p:nvCxnSpPr>
        <p:spPr>
          <a:xfrm>
            <a:off x="4847905" y="5069046"/>
            <a:ext cx="2550476" cy="0"/>
          </a:xfrm>
          <a:prstGeom prst="straightConnector1">
            <a:avLst/>
          </a:prstGeom>
          <a:noFill/>
          <a:ln cap="flat" cmpd="sng" w="50800">
            <a:solidFill>
              <a:srgbClr val="002060"/>
            </a:solidFill>
            <a:prstDash val="solid"/>
            <a:round/>
            <a:headEnd len="sm" w="sm" type="none"/>
            <a:tailEnd len="sm" w="sm" type="none"/>
          </a:ln>
        </p:spPr>
      </p:cxnSp>
      <p:sp>
        <p:nvSpPr>
          <p:cNvPr id="915" name="Google Shape;915;p221"/>
          <p:cNvSpPr/>
          <p:nvPr/>
        </p:nvSpPr>
        <p:spPr>
          <a:xfrm flipH="1" rot="10800000">
            <a:off x="3536210" y="1646171"/>
            <a:ext cx="4194271" cy="4624925"/>
          </a:xfrm>
          <a:prstGeom prst="diagStripe">
            <a:avLst>
              <a:gd fmla="val 14144" name="adj"/>
            </a:avLst>
          </a:prstGeom>
          <a:solidFill>
            <a:schemeClr val="lt1"/>
          </a:solidFill>
          <a:ln cap="flat" cmpd="sng" w="254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16" name="Google Shape;916;p221"/>
          <p:cNvSpPr txBox="1"/>
          <p:nvPr/>
        </p:nvSpPr>
        <p:spPr>
          <a:xfrm rot="2901310">
            <a:off x="2982502" y="4060563"/>
            <a:ext cx="512528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AT- PEDRO LÓPEZ. JUEGO #2, 4-4-2, OBSCENIDAD AUDIBLE</a:t>
            </a:r>
            <a:endParaRPr/>
          </a:p>
        </p:txBody>
      </p:sp>
      <p:cxnSp>
        <p:nvCxnSpPr>
          <p:cNvPr id="917" name="Google Shape;917;p221"/>
          <p:cNvCxnSpPr>
            <a:stCxn id="903" idx="3"/>
            <a:endCxn id="918" idx="0"/>
          </p:cNvCxnSpPr>
          <p:nvPr/>
        </p:nvCxnSpPr>
        <p:spPr>
          <a:xfrm>
            <a:off x="3037356" y="2017457"/>
            <a:ext cx="1111200" cy="719400"/>
          </a:xfrm>
          <a:prstGeom prst="straightConnector1">
            <a:avLst/>
          </a:prstGeom>
          <a:noFill/>
          <a:ln cap="flat" cmpd="sng" w="38100">
            <a:solidFill>
              <a:srgbClr val="FF3F40"/>
            </a:solidFill>
            <a:prstDash val="solid"/>
            <a:round/>
            <a:headEnd len="sm" w="sm" type="none"/>
            <a:tailEnd len="med" w="med" type="triangle"/>
          </a:ln>
        </p:spPr>
      </p:cxnSp>
      <p:sp>
        <p:nvSpPr>
          <p:cNvPr id="919" name="Google Shape;919;p221"/>
          <p:cNvSpPr/>
          <p:nvPr/>
        </p:nvSpPr>
        <p:spPr>
          <a:xfrm>
            <a:off x="119984" y="3105295"/>
            <a:ext cx="4179873" cy="3816429"/>
          </a:xfrm>
          <a:prstGeom prst="rect">
            <a:avLst/>
          </a:prstGeom>
          <a:solidFill>
            <a:srgbClr val="FFF0CC"/>
          </a:solidFill>
          <a:ln>
            <a:noFill/>
          </a:ln>
        </p:spPr>
        <p:txBody>
          <a:bodyPr anchorCtr="0" anchor="t" bIns="45700" lIns="91425" spcFirstLastPara="1" rIns="91425" wrap="square" tIns="45700">
            <a:spAutoFit/>
          </a:bodyPr>
          <a:lstStyle/>
          <a:p>
            <a:pPr indent="0" lvl="0" marL="84138" marR="0" rtl="0" algn="l">
              <a:lnSpc>
                <a:spcPct val="100000"/>
              </a:lnSpc>
              <a:spcBef>
                <a:spcPts val="0"/>
              </a:spcBef>
              <a:spcAft>
                <a:spcPts val="0"/>
              </a:spcAft>
              <a:buNone/>
            </a:pPr>
            <a:r>
              <a:rPr b="1" i="1" lang="en-US" sz="2200" u="none" cap="none" strike="noStrike">
                <a:solidFill>
                  <a:srgbClr val="000000"/>
                </a:solidFill>
                <a:latin typeface="Arial"/>
                <a:ea typeface="Arial"/>
                <a:cs typeface="Arial"/>
                <a:sym typeface="Arial"/>
              </a:rPr>
              <a:t>Después </a:t>
            </a:r>
            <a:r>
              <a:rPr b="1" i="1" lang="en-US" sz="2200" u="none" cap="none" strike="noStrike">
                <a:solidFill>
                  <a:srgbClr val="7030A0"/>
                </a:solidFill>
                <a:latin typeface="Arial"/>
                <a:ea typeface="Arial"/>
                <a:cs typeface="Arial"/>
                <a:sym typeface="Arial"/>
              </a:rPr>
              <a:t>de documentar la AT:</a:t>
            </a:r>
            <a:endParaRPr/>
          </a:p>
          <a:p>
            <a:pPr indent="-285750" lvl="0" marL="369888" marR="0" rtl="0" algn="l">
              <a:lnSpc>
                <a:spcPct val="100000"/>
              </a:lnSpc>
              <a:spcBef>
                <a:spcPts val="0"/>
              </a:spcBef>
              <a:spcAft>
                <a:spcPts val="0"/>
              </a:spcAft>
              <a:buClr>
                <a:srgbClr val="18579B"/>
              </a:buClr>
              <a:buSzPts val="3600"/>
              <a:buFont typeface="Arial"/>
              <a:buChar char="•"/>
            </a:pPr>
            <a:r>
              <a:rPr b="0" i="0" lang="en-US" sz="2200" u="none" cap="none" strike="noStrike">
                <a:solidFill>
                  <a:srgbClr val="000000"/>
                </a:solidFill>
                <a:latin typeface="Arial"/>
                <a:ea typeface="Arial"/>
                <a:cs typeface="Arial"/>
                <a:sym typeface="Arial"/>
              </a:rPr>
              <a:t>Anunciar "15 segundos“.</a:t>
            </a:r>
            <a:endParaRPr/>
          </a:p>
          <a:p>
            <a:pPr indent="-285750" lvl="0" marL="369888" marR="0" rtl="0" algn="l">
              <a:lnSpc>
                <a:spcPct val="100000"/>
              </a:lnSpc>
              <a:spcBef>
                <a:spcPts val="0"/>
              </a:spcBef>
              <a:spcAft>
                <a:spcPts val="0"/>
              </a:spcAft>
              <a:buClr>
                <a:srgbClr val="18579B"/>
              </a:buClr>
              <a:buSzPts val="3600"/>
              <a:buFont typeface="Arial"/>
              <a:buChar char="•"/>
            </a:pPr>
            <a:r>
              <a:rPr b="0" i="0" lang="en-US" sz="2200" u="none" cap="none" strike="noStrike">
                <a:solidFill>
                  <a:srgbClr val="000000"/>
                </a:solidFill>
                <a:latin typeface="Arial"/>
                <a:ea typeface="Arial"/>
                <a:cs typeface="Arial"/>
                <a:sym typeface="Arial"/>
              </a:rPr>
              <a:t>Verificar </a:t>
            </a:r>
            <a:r>
              <a:rPr b="0" i="0" lang="en-US" sz="2200" u="none" cap="none" strike="noStrike">
                <a:solidFill>
                  <a:srgbClr val="7030A0"/>
                </a:solidFill>
                <a:latin typeface="Arial"/>
                <a:ea typeface="Arial"/>
                <a:cs typeface="Arial"/>
                <a:sym typeface="Arial"/>
              </a:rPr>
              <a:t>que los jueces de línea están preparados (si los hay).</a:t>
            </a:r>
            <a:endParaRPr/>
          </a:p>
          <a:p>
            <a:pPr indent="-285750" lvl="0" marL="369888" marR="0" rtl="0" algn="l">
              <a:lnSpc>
                <a:spcPct val="100000"/>
              </a:lnSpc>
              <a:spcBef>
                <a:spcPts val="0"/>
              </a:spcBef>
              <a:spcAft>
                <a:spcPts val="0"/>
              </a:spcAft>
              <a:buClr>
                <a:srgbClr val="18579B"/>
              </a:buClr>
              <a:buSzPts val="3600"/>
              <a:buFont typeface="Arial"/>
              <a:buChar char="•"/>
            </a:pPr>
            <a:r>
              <a:rPr b="0" i="0" lang="en-US" sz="2200" u="none" cap="none" strike="noStrike">
                <a:solidFill>
                  <a:srgbClr val="000000"/>
                </a:solidFill>
                <a:latin typeface="Arial"/>
                <a:ea typeface="Arial"/>
                <a:cs typeface="Arial"/>
                <a:sym typeface="Arial"/>
              </a:rPr>
              <a:t>Después de los 15 segundos, </a:t>
            </a:r>
            <a:r>
              <a:rPr b="0" i="0" lang="en-US" sz="2200" u="none" cap="none" strike="noStrike">
                <a:solidFill>
                  <a:srgbClr val="7030A0"/>
                </a:solidFill>
                <a:latin typeface="Arial"/>
                <a:ea typeface="Arial"/>
                <a:cs typeface="Arial"/>
                <a:sym typeface="Arial"/>
              </a:rPr>
              <a:t>anunciar "Tiempo“</a:t>
            </a:r>
            <a:endParaRPr b="0" i="0" sz="2200" u="none" cap="none" strike="noStrike">
              <a:solidFill>
                <a:srgbClr val="000000"/>
              </a:solidFill>
              <a:latin typeface="Arial"/>
              <a:ea typeface="Arial"/>
              <a:cs typeface="Arial"/>
              <a:sym typeface="Arial"/>
            </a:endParaRPr>
          </a:p>
          <a:p>
            <a:pPr indent="-285750" lvl="0" marL="369888" marR="0" rtl="0" algn="l">
              <a:lnSpc>
                <a:spcPct val="100000"/>
              </a:lnSpc>
              <a:spcBef>
                <a:spcPts val="0"/>
              </a:spcBef>
              <a:spcAft>
                <a:spcPts val="0"/>
              </a:spcAft>
              <a:buClr>
                <a:srgbClr val="18579B"/>
              </a:buClr>
              <a:buSzPts val="3600"/>
              <a:buFont typeface="Arial"/>
              <a:buChar char="•"/>
            </a:pPr>
            <a:r>
              <a:rPr b="0" i="0" lang="en-US" sz="2200" u="none" cap="none" strike="noStrike">
                <a:solidFill>
                  <a:srgbClr val="FF0000"/>
                </a:solidFill>
                <a:latin typeface="Arial"/>
                <a:ea typeface="Arial"/>
                <a:cs typeface="Arial"/>
                <a:sym typeface="Arial"/>
              </a:rPr>
              <a:t>Cantar la puntuación </a:t>
            </a:r>
            <a:r>
              <a:rPr b="0" i="0" lang="en-US" sz="2200" u="none" cap="none" strike="noStrike">
                <a:solidFill>
                  <a:srgbClr val="7030A0"/>
                </a:solidFill>
                <a:latin typeface="Arial"/>
                <a:ea typeface="Arial"/>
                <a:cs typeface="Arial"/>
                <a:sym typeface="Arial"/>
              </a:rPr>
              <a:t>e iniciar la cuenta de 10 segundos</a:t>
            </a:r>
            <a:endParaRPr b="0" i="0" sz="2200" u="none" cap="none" strike="noStrike">
              <a:solidFill>
                <a:srgbClr val="000000"/>
              </a:solidFill>
              <a:latin typeface="Calibri"/>
              <a:ea typeface="Calibri"/>
              <a:cs typeface="Calibri"/>
              <a:sym typeface="Calibri"/>
            </a:endParaRPr>
          </a:p>
        </p:txBody>
      </p:sp>
      <p:sp>
        <p:nvSpPr>
          <p:cNvPr id="918" name="Google Shape;918;p221"/>
          <p:cNvSpPr/>
          <p:nvPr/>
        </p:nvSpPr>
        <p:spPr>
          <a:xfrm rot="-2380171">
            <a:off x="4682986" y="2235897"/>
            <a:ext cx="1709020" cy="4352034"/>
          </a:xfrm>
          <a:prstGeom prst="ellipse">
            <a:avLst/>
          </a:prstGeom>
          <a:solidFill>
            <a:schemeClr val="accent1">
              <a:alpha val="14901"/>
            </a:schemeClr>
          </a:solidFill>
          <a:ln cap="flat" cmpd="sng" w="60325">
            <a:solidFill>
              <a:srgbClr val="FF3F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223"/>
          <p:cNvSpPr txBox="1"/>
          <p:nvPr>
            <p:ph idx="1" type="body"/>
          </p:nvPr>
        </p:nvSpPr>
        <p:spPr>
          <a:xfrm>
            <a:off x="101601" y="-1"/>
            <a:ext cx="11988798" cy="6781377"/>
          </a:xfrm>
          <a:prstGeom prst="rect">
            <a:avLst/>
          </a:prstGeom>
          <a:noFill/>
          <a:ln>
            <a:noFill/>
          </a:ln>
        </p:spPr>
        <p:txBody>
          <a:bodyPr anchorCtr="0" anchor="t" bIns="45700" lIns="45700" spcFirstLastPara="1" rIns="45700" wrap="square" tIns="45700">
            <a:normAutofit fontScale="70000" lnSpcReduction="20000"/>
          </a:bodyPr>
          <a:lstStyle/>
          <a:p>
            <a:pPr indent="-349250" lvl="0" marL="349250" rtl="0" algn="ctr">
              <a:lnSpc>
                <a:spcPct val="100000"/>
              </a:lnSpc>
              <a:spcBef>
                <a:spcPts val="0"/>
              </a:spcBef>
              <a:spcAft>
                <a:spcPts val="0"/>
              </a:spcAft>
              <a:buSzPct val="108035"/>
              <a:buFont typeface="Calibri"/>
              <a:buNone/>
            </a:pPr>
            <a:r>
              <a:rPr b="1" i="1" lang="en-US" sz="6400">
                <a:solidFill>
                  <a:srgbClr val="18579B"/>
                </a:solidFill>
                <a:latin typeface="Calibri"/>
                <a:ea typeface="Calibri"/>
                <a:cs typeface="Calibri"/>
                <a:sym typeface="Calibri"/>
              </a:rPr>
              <a:t>Faltas Técnicas</a:t>
            </a:r>
            <a:endParaRPr sz="6400"/>
          </a:p>
          <a:p>
            <a:pPr indent="-349250" lvl="0" marL="349250" rtl="0" algn="l">
              <a:lnSpc>
                <a:spcPct val="100000"/>
              </a:lnSpc>
              <a:spcBef>
                <a:spcPts val="2000"/>
              </a:spcBef>
              <a:spcAft>
                <a:spcPts val="0"/>
              </a:spcAft>
              <a:buSzPct val="141428"/>
              <a:buNone/>
            </a:pPr>
            <a:r>
              <a:rPr b="1" lang="en-US" sz="4000"/>
              <a:t>Las faltas técnicas (FT) se emitirán por:</a:t>
            </a:r>
            <a:endParaRPr sz="4000"/>
          </a:p>
          <a:p>
            <a:pPr indent="-719138" lvl="0" marL="903288" rtl="0" algn="l">
              <a:lnSpc>
                <a:spcPct val="90000"/>
              </a:lnSpc>
              <a:spcBef>
                <a:spcPts val="2000"/>
              </a:spcBef>
              <a:spcAft>
                <a:spcPts val="0"/>
              </a:spcAft>
              <a:buClr>
                <a:srgbClr val="18579B"/>
              </a:buClr>
              <a:buSzPct val="142857"/>
              <a:buFont typeface="Calibri"/>
              <a:buChar char="•"/>
            </a:pPr>
            <a:r>
              <a:rPr lang="en-US" sz="3600"/>
              <a:t>Lanzamiento </a:t>
            </a:r>
            <a:r>
              <a:rPr lang="en-US" sz="3600">
                <a:solidFill>
                  <a:srgbClr val="7030A0"/>
                </a:solidFill>
              </a:rPr>
              <a:t>intencionado de la pala.</a:t>
            </a:r>
            <a:endParaRPr>
              <a:solidFill>
                <a:srgbClr val="7030A0"/>
              </a:solidFill>
            </a:endParaRPr>
          </a:p>
          <a:p>
            <a:pPr indent="-719138" lvl="0" marL="903288" rtl="0" algn="l">
              <a:lnSpc>
                <a:spcPct val="90000"/>
              </a:lnSpc>
              <a:spcBef>
                <a:spcPts val="2000"/>
              </a:spcBef>
              <a:spcAft>
                <a:spcPts val="0"/>
              </a:spcAft>
              <a:buClr>
                <a:srgbClr val="FF0000"/>
              </a:buClr>
              <a:buSzPct val="142857"/>
              <a:buFont typeface="Calibri"/>
              <a:buChar char="•"/>
            </a:pPr>
            <a:r>
              <a:rPr lang="en-US" sz="3600">
                <a:solidFill>
                  <a:srgbClr val="FF0000"/>
                </a:solidFill>
              </a:rPr>
              <a:t>Lenguaje extremadamente obsceno o grosero</a:t>
            </a:r>
            <a:r>
              <a:rPr lang="en-US" sz="3600">
                <a:solidFill>
                  <a:srgbClr val="7030A0"/>
                </a:solidFill>
              </a:rPr>
              <a:t>.</a:t>
            </a:r>
            <a:endParaRPr>
              <a:solidFill>
                <a:srgbClr val="7030A0"/>
              </a:solidFill>
            </a:endParaRPr>
          </a:p>
          <a:p>
            <a:pPr indent="-719138" lvl="0" marL="903288" rtl="0" algn="l">
              <a:lnSpc>
                <a:spcPct val="90000"/>
              </a:lnSpc>
              <a:spcBef>
                <a:spcPts val="2000"/>
              </a:spcBef>
              <a:spcAft>
                <a:spcPts val="0"/>
              </a:spcAft>
              <a:buClr>
                <a:srgbClr val="FF0000"/>
              </a:buClr>
              <a:buSzPct val="142857"/>
              <a:buFont typeface="Calibri"/>
              <a:buChar char="•"/>
            </a:pPr>
            <a:r>
              <a:rPr lang="en-US" sz="3600">
                <a:solidFill>
                  <a:srgbClr val="FF0000"/>
                </a:solidFill>
              </a:rPr>
              <a:t>Amenazas </a:t>
            </a:r>
            <a:r>
              <a:rPr lang="en-US" sz="3600">
                <a:solidFill>
                  <a:srgbClr val="7030A0"/>
                </a:solidFill>
              </a:rPr>
              <a:t>a cualquier persona.</a:t>
            </a:r>
            <a:endParaRPr/>
          </a:p>
          <a:p>
            <a:pPr indent="-719138" lvl="0" marL="903288" rtl="0" algn="l">
              <a:lnSpc>
                <a:spcPct val="90000"/>
              </a:lnSpc>
              <a:spcBef>
                <a:spcPts val="2000"/>
              </a:spcBef>
              <a:spcAft>
                <a:spcPts val="0"/>
              </a:spcAft>
              <a:buClr>
                <a:srgbClr val="FF0000"/>
              </a:buClr>
              <a:buSzPct val="142857"/>
              <a:buFont typeface="Calibri"/>
              <a:buChar char="•"/>
            </a:pPr>
            <a:r>
              <a:rPr lang="en-US" sz="3600">
                <a:solidFill>
                  <a:srgbClr val="FF0000"/>
                </a:solidFill>
              </a:rPr>
              <a:t>Perder el desafío al árbitro </a:t>
            </a:r>
            <a:r>
              <a:rPr lang="en-US" sz="3600">
                <a:solidFill>
                  <a:srgbClr val="7030A0"/>
                </a:solidFill>
              </a:rPr>
              <a:t>cuando no hay tiempos muertos disponibles.</a:t>
            </a:r>
            <a:endParaRPr>
              <a:solidFill>
                <a:srgbClr val="7030A0"/>
              </a:solidFill>
            </a:endParaRPr>
          </a:p>
          <a:p>
            <a:pPr indent="-719138" lvl="0" marL="903288" rtl="0" algn="l">
              <a:lnSpc>
                <a:spcPct val="90000"/>
              </a:lnSpc>
              <a:spcBef>
                <a:spcPts val="2000"/>
              </a:spcBef>
              <a:spcAft>
                <a:spcPts val="0"/>
              </a:spcAft>
              <a:buClr>
                <a:srgbClr val="18579B"/>
              </a:buClr>
              <a:buSzPct val="142857"/>
              <a:buFont typeface="Calibri"/>
              <a:buChar char="•"/>
            </a:pPr>
            <a:r>
              <a:rPr lang="en-US" sz="3600">
                <a:solidFill>
                  <a:srgbClr val="FF0000"/>
                </a:solidFill>
              </a:rPr>
              <a:t>Comportamiento antideportivo </a:t>
            </a:r>
            <a:r>
              <a:rPr lang="en-US" sz="3600">
                <a:solidFill>
                  <a:srgbClr val="7030A0"/>
                </a:solidFill>
              </a:rPr>
              <a:t>extremo.</a:t>
            </a:r>
            <a:endParaRPr/>
          </a:p>
          <a:p>
            <a:pPr indent="-719138" lvl="0" marL="903288" rtl="0" algn="l">
              <a:lnSpc>
                <a:spcPct val="90000"/>
              </a:lnSpc>
              <a:spcBef>
                <a:spcPts val="2000"/>
              </a:spcBef>
              <a:spcAft>
                <a:spcPts val="0"/>
              </a:spcAft>
              <a:buClr>
                <a:srgbClr val="18579B"/>
              </a:buClr>
              <a:buSzPct val="151260"/>
              <a:buFont typeface="Calibri"/>
              <a:buChar char="•"/>
            </a:pPr>
            <a:r>
              <a:rPr lang="en-US" sz="3400">
                <a:solidFill>
                  <a:srgbClr val="FF0000"/>
                </a:solidFill>
              </a:rPr>
              <a:t>Una segunda advertencia técnica en un partido (por cualquiera de los jugadores del equipo, por cualquier motivo) garantiza una FT.                	AT+AT = FT </a:t>
            </a:r>
            <a:endParaRPr/>
          </a:p>
          <a:p>
            <a:pPr indent="0" lvl="0" marL="184150" rtl="0" algn="l">
              <a:lnSpc>
                <a:spcPct val="90000"/>
              </a:lnSpc>
              <a:spcBef>
                <a:spcPts val="2000"/>
              </a:spcBef>
              <a:spcAft>
                <a:spcPts val="0"/>
              </a:spcAft>
              <a:buClr>
                <a:srgbClr val="18579B"/>
              </a:buClr>
              <a:buSzPct val="128571"/>
              <a:buNone/>
            </a:pPr>
            <a:r>
              <a:rPr b="1" i="1" lang="en-US" sz="4000"/>
              <a:t>Las faltas técnicas (FT) se señalarán</a:t>
            </a:r>
            <a:r>
              <a:rPr b="1" i="1" lang="en-US" sz="4000">
                <a:solidFill>
                  <a:srgbClr val="7030A0"/>
                </a:solidFill>
              </a:rPr>
              <a:t> DESPUÉS de que finalice el rally.</a:t>
            </a:r>
            <a:endParaRPr/>
          </a:p>
          <a:p>
            <a:pPr indent="-719138" lvl="0" marL="903288" rtl="0" algn="l">
              <a:lnSpc>
                <a:spcPct val="90000"/>
              </a:lnSpc>
              <a:spcBef>
                <a:spcPts val="2000"/>
              </a:spcBef>
              <a:spcAft>
                <a:spcPts val="0"/>
              </a:spcAft>
              <a:buClr>
                <a:srgbClr val="18579B"/>
              </a:buClr>
              <a:buSzPct val="142857"/>
              <a:buFont typeface="Calibri"/>
              <a:buChar char="•"/>
            </a:pPr>
            <a:r>
              <a:rPr b="1" i="1" lang="en-US" sz="3600"/>
              <a:t>Cuando se emita una falta técnica (FT):</a:t>
            </a:r>
            <a:endParaRPr/>
          </a:p>
          <a:p>
            <a:pPr indent="-804863" lvl="1" marL="1792288" rtl="0" algn="l">
              <a:lnSpc>
                <a:spcPct val="100000"/>
              </a:lnSpc>
              <a:spcBef>
                <a:spcPts val="600"/>
              </a:spcBef>
              <a:spcAft>
                <a:spcPts val="0"/>
              </a:spcAft>
              <a:buClr>
                <a:srgbClr val="FF0000"/>
              </a:buClr>
              <a:buSzPct val="142857"/>
              <a:buFont typeface="Courier New"/>
              <a:buChar char="o"/>
            </a:pPr>
            <a:r>
              <a:rPr b="1" lang="en-US" sz="3600">
                <a:solidFill>
                  <a:srgbClr val="FF0000"/>
                </a:solidFill>
              </a:rPr>
              <a:t>Restar </a:t>
            </a:r>
            <a:r>
              <a:rPr b="1" lang="en-US" sz="3600">
                <a:solidFill>
                  <a:srgbClr val="7030A0"/>
                </a:solidFill>
              </a:rPr>
              <a:t>un punto del equipo infractor.</a:t>
            </a:r>
            <a:endParaRPr sz="2800">
              <a:solidFill>
                <a:srgbClr val="7030A0"/>
              </a:solidFill>
            </a:endParaRPr>
          </a:p>
          <a:p>
            <a:pPr indent="0" lvl="1" marL="987425" rtl="0" algn="l">
              <a:lnSpc>
                <a:spcPct val="100000"/>
              </a:lnSpc>
              <a:spcBef>
                <a:spcPts val="600"/>
              </a:spcBef>
              <a:spcAft>
                <a:spcPts val="0"/>
              </a:spcAft>
              <a:buClr>
                <a:srgbClr val="FF0000"/>
              </a:buClr>
              <a:buSzPct val="125000"/>
              <a:buNone/>
            </a:pPr>
            <a:r>
              <a:rPr i="1" lang="en-US" sz="3200">
                <a:solidFill>
                  <a:srgbClr val="FF0000"/>
                </a:solidFill>
              </a:rPr>
              <a:t>(a menos que su puntuación sea "0", si es "0" se agregará un punto a la puntuación del equipo no infractor)</a:t>
            </a:r>
            <a:endParaRPr sz="3200">
              <a:solidFill>
                <a:srgbClr val="7030A0"/>
              </a:solidFill>
              <a:latin typeface="Calibri"/>
              <a:ea typeface="Calibri"/>
              <a:cs typeface="Calibri"/>
              <a:sym typeface="Calibri"/>
            </a:endParaRPr>
          </a:p>
        </p:txBody>
      </p:sp>
      <p:sp>
        <p:nvSpPr>
          <p:cNvPr id="925" name="Google Shape;925;p223"/>
          <p:cNvSpPr txBox="1"/>
          <p:nvPr>
            <p:ph idx="12" type="sldNum"/>
          </p:nvPr>
        </p:nvSpPr>
        <p:spPr>
          <a:xfrm>
            <a:off x="11238654" y="6135087"/>
            <a:ext cx="85174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48"/>
          <p:cNvPicPr preferRelativeResize="0"/>
          <p:nvPr/>
        </p:nvPicPr>
        <p:blipFill rotWithShape="1">
          <a:blip r:embed="rId3">
            <a:alphaModFix/>
          </a:blip>
          <a:srcRect b="0" l="0" r="0" t="0"/>
          <a:stretch/>
        </p:blipFill>
        <p:spPr>
          <a:xfrm>
            <a:off x="2283455" y="1521023"/>
            <a:ext cx="7820541" cy="5219412"/>
          </a:xfrm>
          <a:prstGeom prst="rect">
            <a:avLst/>
          </a:prstGeom>
          <a:noFill/>
          <a:ln>
            <a:noFill/>
          </a:ln>
        </p:spPr>
      </p:pic>
      <p:sp>
        <p:nvSpPr>
          <p:cNvPr id="931" name="Google Shape;931;p48"/>
          <p:cNvSpPr txBox="1"/>
          <p:nvPr>
            <p:ph idx="1" type="body"/>
          </p:nvPr>
        </p:nvSpPr>
        <p:spPr>
          <a:xfrm>
            <a:off x="12506" y="5954"/>
            <a:ext cx="12192000" cy="1610073"/>
          </a:xfrm>
          <a:prstGeom prst="rect">
            <a:avLst/>
          </a:prstGeom>
          <a:noFill/>
          <a:ln>
            <a:noFill/>
          </a:ln>
        </p:spPr>
        <p:txBody>
          <a:bodyPr anchorCtr="0" anchor="t" bIns="45700" lIns="45700" spcFirstLastPara="1" rIns="45700" wrap="square" tIns="45700">
            <a:normAutofit lnSpcReduction="10000"/>
          </a:bodyPr>
          <a:lstStyle/>
          <a:p>
            <a:pPr indent="-349250" lvl="0" marL="349250" rtl="0" algn="ctr">
              <a:lnSpc>
                <a:spcPct val="100000"/>
              </a:lnSpc>
              <a:spcBef>
                <a:spcPts val="0"/>
              </a:spcBef>
              <a:spcAft>
                <a:spcPts val="0"/>
              </a:spcAft>
              <a:buSzPts val="4840"/>
              <a:buFont typeface="Calibri"/>
              <a:buNone/>
            </a:pPr>
            <a:r>
              <a:rPr b="1" i="1" lang="en-US" sz="4400">
                <a:solidFill>
                  <a:srgbClr val="18579B"/>
                </a:solidFill>
                <a:latin typeface="Calibri"/>
                <a:ea typeface="Calibri"/>
                <a:cs typeface="Calibri"/>
                <a:sym typeface="Calibri"/>
              </a:rPr>
              <a:t>Registro de una Falta Técnica – </a:t>
            </a:r>
            <a:r>
              <a:rPr b="1" i="1" lang="en-US" sz="4400">
                <a:solidFill>
                  <a:srgbClr val="18579B"/>
                </a:solidFill>
              </a:rPr>
              <a:t>Deducir</a:t>
            </a:r>
            <a:r>
              <a:rPr b="1" i="1" lang="en-US" sz="4400">
                <a:solidFill>
                  <a:srgbClr val="18579B"/>
                </a:solidFill>
                <a:latin typeface="Calibri"/>
                <a:ea typeface="Calibri"/>
                <a:cs typeface="Calibri"/>
                <a:sym typeface="Calibri"/>
              </a:rPr>
              <a:t> un Punto</a:t>
            </a:r>
            <a:endParaRPr i="1" sz="2000">
              <a:latin typeface="Calibri"/>
              <a:ea typeface="Calibri"/>
              <a:cs typeface="Calibri"/>
              <a:sym typeface="Calibri"/>
            </a:endParaRPr>
          </a:p>
          <a:p>
            <a:pPr indent="0" lvl="0" marL="0" rtl="0" algn="ctr">
              <a:lnSpc>
                <a:spcPct val="100000"/>
              </a:lnSpc>
              <a:spcBef>
                <a:spcPts val="600"/>
              </a:spcBef>
              <a:spcAft>
                <a:spcPts val="0"/>
              </a:spcAft>
              <a:buClr>
                <a:srgbClr val="18579B"/>
              </a:buClr>
              <a:buSzPts val="3200"/>
              <a:buNone/>
            </a:pPr>
            <a:r>
              <a:rPr lang="en-US" sz="2800">
                <a:solidFill>
                  <a:srgbClr val="18579B"/>
                </a:solidFill>
              </a:rPr>
              <a:t>Cuando el equipo infractor tiene al menos un punto: frente de la hoja de puntuación</a:t>
            </a:r>
            <a:endParaRPr sz="2800">
              <a:solidFill>
                <a:srgbClr val="18579B"/>
              </a:solidFill>
              <a:latin typeface="Calibri"/>
              <a:ea typeface="Calibri"/>
              <a:cs typeface="Calibri"/>
              <a:sym typeface="Calibri"/>
            </a:endParaRPr>
          </a:p>
        </p:txBody>
      </p:sp>
      <p:sp>
        <p:nvSpPr>
          <p:cNvPr id="932" name="Google Shape;932;p48"/>
          <p:cNvSpPr/>
          <p:nvPr/>
        </p:nvSpPr>
        <p:spPr>
          <a:xfrm>
            <a:off x="9504332" y="1638355"/>
            <a:ext cx="2472229" cy="1107955"/>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18579B"/>
                </a:solidFill>
                <a:latin typeface="Arial"/>
                <a:ea typeface="Arial"/>
                <a:cs typeface="Arial"/>
                <a:sym typeface="Arial"/>
              </a:rPr>
              <a:t>1.- Marcar </a:t>
            </a:r>
            <a:r>
              <a:rPr b="0" i="0" lang="en-US" sz="2200" u="none" cap="none" strike="noStrike">
                <a:solidFill>
                  <a:srgbClr val="FF0000"/>
                </a:solidFill>
                <a:latin typeface="Arial"/>
                <a:ea typeface="Arial"/>
                <a:cs typeface="Arial"/>
                <a:sym typeface="Arial"/>
              </a:rPr>
              <a:t>“FT"</a:t>
            </a:r>
            <a:r>
              <a:rPr b="0" i="0" lang="en-US" sz="2200" u="none" cap="none" strike="noStrike">
                <a:solidFill>
                  <a:srgbClr val="18579B"/>
                </a:solidFill>
                <a:latin typeface="Arial"/>
                <a:ea typeface="Arial"/>
                <a:cs typeface="Arial"/>
                <a:sym typeface="Arial"/>
              </a:rPr>
              <a:t> en la casilla AT / FT de ese equipo.</a:t>
            </a:r>
            <a:endParaRPr b="0" i="0" sz="2200" u="none" cap="none" strike="noStrike">
              <a:solidFill>
                <a:schemeClr val="lt1"/>
              </a:solidFill>
              <a:latin typeface="Arial"/>
              <a:ea typeface="Arial"/>
              <a:cs typeface="Arial"/>
              <a:sym typeface="Arial"/>
            </a:endParaRPr>
          </a:p>
        </p:txBody>
      </p:sp>
      <p:sp>
        <p:nvSpPr>
          <p:cNvPr id="933" name="Google Shape;933;p48"/>
          <p:cNvSpPr/>
          <p:nvPr/>
        </p:nvSpPr>
        <p:spPr>
          <a:xfrm>
            <a:off x="9510768" y="3075761"/>
            <a:ext cx="2636642" cy="3477835"/>
          </a:xfrm>
          <a:prstGeom prst="rect">
            <a:avLst/>
          </a:prstGeom>
          <a:solidFill>
            <a:srgbClr val="D8D8D8"/>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18579B"/>
                </a:solidFill>
                <a:latin typeface="Arial"/>
                <a:ea typeface="Arial"/>
                <a:cs typeface="Arial"/>
                <a:sym typeface="Arial"/>
              </a:rPr>
              <a:t>4.- </a:t>
            </a:r>
            <a:r>
              <a:rPr b="0" i="0" lang="en-US" sz="2200" u="none" cap="none" strike="noStrike">
                <a:solidFill>
                  <a:srgbClr val="FF0000"/>
                </a:solidFill>
                <a:latin typeface="Arial"/>
                <a:ea typeface="Arial"/>
                <a:cs typeface="Arial"/>
                <a:sym typeface="Arial"/>
              </a:rPr>
              <a:t>Registrar los detalles </a:t>
            </a:r>
            <a:r>
              <a:rPr b="0" i="0" lang="en-US" sz="2200" u="none" cap="none" strike="noStrike">
                <a:solidFill>
                  <a:srgbClr val="7030A0"/>
                </a:solidFill>
                <a:latin typeface="Arial"/>
                <a:ea typeface="Arial"/>
                <a:cs typeface="Arial"/>
                <a:sym typeface="Arial"/>
              </a:rPr>
              <a:t>en la parte posterior de la hoja de puntuación, de manera similar a una advertencia técnica: </a:t>
            </a:r>
            <a:r>
              <a:rPr b="1" i="0" lang="en-US" sz="2200" u="none" cap="none" strike="noStrike">
                <a:solidFill>
                  <a:srgbClr val="7030A0"/>
                </a:solidFill>
                <a:latin typeface="Arial"/>
                <a:ea typeface="Arial"/>
                <a:cs typeface="Arial"/>
                <a:sym typeface="Arial"/>
              </a:rPr>
              <a:t>FT- Pedro López- Juego #2- 2-4-2. Obscenidad Extrema.</a:t>
            </a:r>
            <a:endParaRPr b="1" i="0" sz="2200" u="none" cap="none" strike="noStrike">
              <a:solidFill>
                <a:schemeClr val="lt1"/>
              </a:solidFill>
              <a:latin typeface="Arial"/>
              <a:ea typeface="Arial"/>
              <a:cs typeface="Arial"/>
              <a:sym typeface="Arial"/>
            </a:endParaRPr>
          </a:p>
        </p:txBody>
      </p:sp>
      <p:sp>
        <p:nvSpPr>
          <p:cNvPr id="934" name="Google Shape;934;p48"/>
          <p:cNvSpPr txBox="1"/>
          <p:nvPr>
            <p:ph idx="12" type="sldNum"/>
          </p:nvPr>
        </p:nvSpPr>
        <p:spPr>
          <a:xfrm>
            <a:off x="11550316" y="6359675"/>
            <a:ext cx="641683"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solidFill>
                  <a:srgbClr val="002060"/>
                </a:solidFill>
              </a:rPr>
              <a:t>‹#›</a:t>
            </a:fld>
            <a:endParaRPr>
              <a:solidFill>
                <a:srgbClr val="002060"/>
              </a:solidFill>
            </a:endParaRPr>
          </a:p>
        </p:txBody>
      </p:sp>
      <p:pic>
        <p:nvPicPr>
          <p:cNvPr descr="Calendario&#10;&#10;El contenido generado por IA puede ser incorrecto." id="935" name="Google Shape;935;p48"/>
          <p:cNvPicPr preferRelativeResize="0"/>
          <p:nvPr/>
        </p:nvPicPr>
        <p:blipFill rotWithShape="1">
          <a:blip r:embed="rId4">
            <a:alphaModFix/>
          </a:blip>
          <a:srcRect b="0" l="0" r="0" t="0"/>
          <a:stretch/>
        </p:blipFill>
        <p:spPr>
          <a:xfrm>
            <a:off x="2014825" y="1748589"/>
            <a:ext cx="6868910" cy="4860758"/>
          </a:xfrm>
          <a:prstGeom prst="rect">
            <a:avLst/>
          </a:prstGeom>
          <a:noFill/>
          <a:ln>
            <a:noFill/>
          </a:ln>
        </p:spPr>
      </p:pic>
      <p:sp>
        <p:nvSpPr>
          <p:cNvPr id="936" name="Google Shape;936;p48"/>
          <p:cNvSpPr/>
          <p:nvPr/>
        </p:nvSpPr>
        <p:spPr>
          <a:xfrm>
            <a:off x="5942479" y="3956551"/>
            <a:ext cx="1476706" cy="2963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7" name="Google Shape;937;p48"/>
          <p:cNvSpPr/>
          <p:nvPr/>
        </p:nvSpPr>
        <p:spPr>
          <a:xfrm>
            <a:off x="7387593" y="4199508"/>
            <a:ext cx="1476706" cy="4130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38" name="Google Shape;938;p48"/>
          <p:cNvCxnSpPr/>
          <p:nvPr/>
        </p:nvCxnSpPr>
        <p:spPr>
          <a:xfrm>
            <a:off x="3200405" y="3409896"/>
            <a:ext cx="285931" cy="212040"/>
          </a:xfrm>
          <a:prstGeom prst="straightConnector1">
            <a:avLst/>
          </a:prstGeom>
          <a:noFill/>
          <a:ln cap="flat" cmpd="sng" w="50800">
            <a:solidFill>
              <a:srgbClr val="002060"/>
            </a:solidFill>
            <a:prstDash val="dot"/>
            <a:round/>
            <a:headEnd len="sm" w="sm" type="none"/>
            <a:tailEnd len="sm" w="sm" type="none"/>
          </a:ln>
        </p:spPr>
      </p:cxnSp>
      <p:sp>
        <p:nvSpPr>
          <p:cNvPr id="939" name="Google Shape;939;p48"/>
          <p:cNvSpPr txBox="1"/>
          <p:nvPr/>
        </p:nvSpPr>
        <p:spPr>
          <a:xfrm>
            <a:off x="8197515" y="3402684"/>
            <a:ext cx="4101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FT</a:t>
            </a:r>
            <a:endParaRPr/>
          </a:p>
        </p:txBody>
      </p:sp>
      <p:sp>
        <p:nvSpPr>
          <p:cNvPr id="940" name="Google Shape;940;p48"/>
          <p:cNvSpPr txBox="1"/>
          <p:nvPr/>
        </p:nvSpPr>
        <p:spPr>
          <a:xfrm>
            <a:off x="3039985" y="3406694"/>
            <a:ext cx="24063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F</a:t>
            </a:r>
            <a:endParaRPr/>
          </a:p>
        </p:txBody>
      </p:sp>
      <p:sp>
        <p:nvSpPr>
          <p:cNvPr id="941" name="Google Shape;941;p48"/>
          <p:cNvSpPr txBox="1"/>
          <p:nvPr/>
        </p:nvSpPr>
        <p:spPr>
          <a:xfrm>
            <a:off x="2944395" y="3483246"/>
            <a:ext cx="227924"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T</a:t>
            </a:r>
            <a:endParaRPr/>
          </a:p>
        </p:txBody>
      </p:sp>
      <p:sp>
        <p:nvSpPr>
          <p:cNvPr id="942" name="Google Shape;942;p48"/>
          <p:cNvSpPr/>
          <p:nvPr/>
        </p:nvSpPr>
        <p:spPr>
          <a:xfrm>
            <a:off x="3231004" y="3320842"/>
            <a:ext cx="360485" cy="430326"/>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cxnSp>
        <p:nvCxnSpPr>
          <p:cNvPr id="943" name="Google Shape;943;p48"/>
          <p:cNvCxnSpPr>
            <a:stCxn id="944" idx="3"/>
            <a:endCxn id="942" idx="0"/>
          </p:cNvCxnSpPr>
          <p:nvPr/>
        </p:nvCxnSpPr>
        <p:spPr>
          <a:xfrm>
            <a:off x="2637693" y="2305832"/>
            <a:ext cx="773700" cy="10149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944" name="Google Shape;944;p48"/>
          <p:cNvSpPr/>
          <p:nvPr/>
        </p:nvSpPr>
        <p:spPr>
          <a:xfrm>
            <a:off x="44591" y="1521022"/>
            <a:ext cx="2593102" cy="1569620"/>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2.- Borrar </a:t>
            </a:r>
            <a:r>
              <a:rPr b="0" i="0" lang="en-US" sz="2400" u="none" cap="none" strike="noStrike">
                <a:solidFill>
                  <a:srgbClr val="7030A0"/>
                </a:solidFill>
                <a:latin typeface="Arial"/>
                <a:ea typeface="Arial"/>
                <a:cs typeface="Arial"/>
                <a:sym typeface="Arial"/>
              </a:rPr>
              <a:t>el punto "/” o “\" de la hoja de puntuación.</a:t>
            </a:r>
            <a:endParaRPr b="0" i="0" sz="2400" u="none" cap="none" strike="noStrike">
              <a:solidFill>
                <a:schemeClr val="lt1"/>
              </a:solidFill>
              <a:latin typeface="Arial"/>
              <a:ea typeface="Arial"/>
              <a:cs typeface="Arial"/>
              <a:sym typeface="Arial"/>
            </a:endParaRPr>
          </a:p>
        </p:txBody>
      </p:sp>
      <p:sp>
        <p:nvSpPr>
          <p:cNvPr id="945" name="Google Shape;945;p48"/>
          <p:cNvSpPr/>
          <p:nvPr/>
        </p:nvSpPr>
        <p:spPr>
          <a:xfrm>
            <a:off x="2921333" y="3292010"/>
            <a:ext cx="436563" cy="462730"/>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946" name="Google Shape;946;p48"/>
          <p:cNvSpPr/>
          <p:nvPr/>
        </p:nvSpPr>
        <p:spPr>
          <a:xfrm>
            <a:off x="8210413" y="3326425"/>
            <a:ext cx="407578" cy="430326"/>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cxnSp>
        <p:nvCxnSpPr>
          <p:cNvPr id="947" name="Google Shape;947;p48"/>
          <p:cNvCxnSpPr>
            <a:endCxn id="946" idx="7"/>
          </p:cNvCxnSpPr>
          <p:nvPr/>
        </p:nvCxnSpPr>
        <p:spPr>
          <a:xfrm flipH="1">
            <a:off x="8558303" y="2426145"/>
            <a:ext cx="911100" cy="9633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pic>
        <p:nvPicPr>
          <p:cNvPr id="948" name="Google Shape;948;p48"/>
          <p:cNvPicPr preferRelativeResize="0"/>
          <p:nvPr/>
        </p:nvPicPr>
        <p:blipFill rotWithShape="1">
          <a:blip r:embed="rId5">
            <a:alphaModFix/>
          </a:blip>
          <a:srcRect b="0" l="0" r="0" t="0"/>
          <a:stretch/>
        </p:blipFill>
        <p:spPr>
          <a:xfrm>
            <a:off x="3591489" y="1088009"/>
            <a:ext cx="615389" cy="1217823"/>
          </a:xfrm>
          <a:prstGeom prst="rect">
            <a:avLst/>
          </a:prstGeom>
          <a:noFill/>
          <a:ln>
            <a:noFill/>
          </a:ln>
        </p:spPr>
      </p:pic>
      <p:pic>
        <p:nvPicPr>
          <p:cNvPr id="949" name="Google Shape;949;p48"/>
          <p:cNvPicPr preferRelativeResize="0"/>
          <p:nvPr/>
        </p:nvPicPr>
        <p:blipFill rotWithShape="1">
          <a:blip r:embed="rId6">
            <a:alphaModFix/>
          </a:blip>
          <a:srcRect b="0" l="0" r="0" t="0"/>
          <a:stretch/>
        </p:blipFill>
        <p:spPr>
          <a:xfrm rot="10800000">
            <a:off x="7473936" y="3952299"/>
            <a:ext cx="1429461" cy="886628"/>
          </a:xfrm>
          <a:prstGeom prst="rect">
            <a:avLst/>
          </a:prstGeom>
          <a:noFill/>
          <a:ln>
            <a:noFill/>
          </a:ln>
        </p:spPr>
      </p:pic>
      <p:pic>
        <p:nvPicPr>
          <p:cNvPr id="950" name="Google Shape;950;p48"/>
          <p:cNvPicPr preferRelativeResize="0"/>
          <p:nvPr/>
        </p:nvPicPr>
        <p:blipFill rotWithShape="1">
          <a:blip r:embed="rId6">
            <a:alphaModFix/>
          </a:blip>
          <a:srcRect b="0" l="0" r="0" t="0"/>
          <a:stretch/>
        </p:blipFill>
        <p:spPr>
          <a:xfrm>
            <a:off x="2062217" y="3949561"/>
            <a:ext cx="1429461" cy="886628"/>
          </a:xfrm>
          <a:prstGeom prst="rect">
            <a:avLst/>
          </a:prstGeom>
          <a:noFill/>
          <a:ln>
            <a:noFill/>
          </a:ln>
        </p:spPr>
      </p:pic>
      <p:cxnSp>
        <p:nvCxnSpPr>
          <p:cNvPr id="951" name="Google Shape;951;p48"/>
          <p:cNvCxnSpPr>
            <a:endCxn id="945" idx="3"/>
          </p:cNvCxnSpPr>
          <p:nvPr/>
        </p:nvCxnSpPr>
        <p:spPr>
          <a:xfrm flipH="1" rot="10800000">
            <a:off x="2470466" y="3686975"/>
            <a:ext cx="514800" cy="3393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952" name="Google Shape;952;p48"/>
          <p:cNvSpPr/>
          <p:nvPr/>
        </p:nvSpPr>
        <p:spPr>
          <a:xfrm>
            <a:off x="44590" y="3649305"/>
            <a:ext cx="2445221" cy="2677616"/>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8579B"/>
                </a:solidFill>
                <a:latin typeface="Arial"/>
                <a:ea typeface="Arial"/>
                <a:cs typeface="Arial"/>
                <a:sym typeface="Arial"/>
              </a:rPr>
              <a:t>3.- Marcar otra vez “FT" en el cuadro de puntuación a </a:t>
            </a:r>
            <a:r>
              <a:rPr b="0" i="0" lang="en-US" sz="2400" u="none" cap="none" strike="noStrike">
                <a:solidFill>
                  <a:srgbClr val="FF0000"/>
                </a:solidFill>
                <a:latin typeface="Arial"/>
                <a:ea typeface="Arial"/>
                <a:cs typeface="Arial"/>
                <a:sym typeface="Arial"/>
              </a:rPr>
              <a:t>la izquierda </a:t>
            </a:r>
            <a:r>
              <a:rPr b="0" i="0" lang="en-US" sz="2400" u="none" cap="none" strike="noStrike">
                <a:solidFill>
                  <a:srgbClr val="18579B"/>
                </a:solidFill>
                <a:latin typeface="Arial"/>
                <a:ea typeface="Arial"/>
                <a:cs typeface="Arial"/>
                <a:sym typeface="Arial"/>
              </a:rPr>
              <a:t>de la diagonal eliminada.</a:t>
            </a:r>
            <a:endParaRPr b="0" i="0" sz="2400" u="none" cap="none" strike="noStrike">
              <a:solidFill>
                <a:schemeClr val="lt1"/>
              </a:solidFill>
              <a:latin typeface="Arial"/>
              <a:ea typeface="Arial"/>
              <a:cs typeface="Arial"/>
              <a:sym typeface="Arial"/>
            </a:endParaRPr>
          </a:p>
        </p:txBody>
      </p:sp>
      <p:pic>
        <p:nvPicPr>
          <p:cNvPr id="953" name="Google Shape;953;p48"/>
          <p:cNvPicPr preferRelativeResize="0"/>
          <p:nvPr/>
        </p:nvPicPr>
        <p:blipFill rotWithShape="1">
          <a:blip r:embed="rId7">
            <a:alphaModFix/>
          </a:blip>
          <a:srcRect b="0" l="0" r="0" t="0"/>
          <a:stretch/>
        </p:blipFill>
        <p:spPr>
          <a:xfrm>
            <a:off x="3449659" y="4101304"/>
            <a:ext cx="3893611" cy="576277"/>
          </a:xfrm>
          <a:prstGeom prst="rect">
            <a:avLst/>
          </a:prstGeom>
          <a:noFill/>
          <a:ln>
            <a:noFill/>
          </a:ln>
        </p:spPr>
      </p:pic>
      <p:sp>
        <p:nvSpPr>
          <p:cNvPr id="954" name="Google Shape;954;p48"/>
          <p:cNvSpPr txBox="1"/>
          <p:nvPr/>
        </p:nvSpPr>
        <p:spPr>
          <a:xfrm>
            <a:off x="2802080" y="3931581"/>
            <a:ext cx="263809" cy="3176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X</a:t>
            </a:r>
            <a:endParaRPr/>
          </a:p>
        </p:txBody>
      </p:sp>
      <p:sp>
        <p:nvSpPr>
          <p:cNvPr id="955" name="Google Shape;955;p48"/>
          <p:cNvSpPr txBox="1"/>
          <p:nvPr/>
        </p:nvSpPr>
        <p:spPr>
          <a:xfrm>
            <a:off x="7915186" y="3939530"/>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cxnSp>
        <p:nvCxnSpPr>
          <p:cNvPr id="956" name="Google Shape;956;p48"/>
          <p:cNvCxnSpPr/>
          <p:nvPr/>
        </p:nvCxnSpPr>
        <p:spPr>
          <a:xfrm>
            <a:off x="5830353" y="3342982"/>
            <a:ext cx="1468984" cy="0"/>
          </a:xfrm>
          <a:prstGeom prst="straightConnector1">
            <a:avLst/>
          </a:prstGeom>
          <a:noFill/>
          <a:ln cap="flat" cmpd="sng" w="50800">
            <a:solidFill>
              <a:srgbClr val="002060"/>
            </a:solidFill>
            <a:prstDash val="solid"/>
            <a:round/>
            <a:headEnd len="sm" w="sm" type="none"/>
            <a:tailEnd len="sm" w="sm" type="none"/>
          </a:ln>
        </p:spPr>
      </p:cxnSp>
      <p:cxnSp>
        <p:nvCxnSpPr>
          <p:cNvPr id="957" name="Google Shape;957;p48"/>
          <p:cNvCxnSpPr/>
          <p:nvPr/>
        </p:nvCxnSpPr>
        <p:spPr>
          <a:xfrm>
            <a:off x="3024470" y="5456262"/>
            <a:ext cx="2918009" cy="0"/>
          </a:xfrm>
          <a:prstGeom prst="straightConnector1">
            <a:avLst/>
          </a:prstGeom>
          <a:noFill/>
          <a:ln cap="flat" cmpd="sng" w="50800">
            <a:solidFill>
              <a:srgbClr val="00206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49"/>
          <p:cNvPicPr preferRelativeResize="0"/>
          <p:nvPr/>
        </p:nvPicPr>
        <p:blipFill rotWithShape="1">
          <a:blip r:embed="rId3">
            <a:alphaModFix/>
          </a:blip>
          <a:srcRect b="0" l="0" r="0" t="0"/>
          <a:stretch/>
        </p:blipFill>
        <p:spPr>
          <a:xfrm>
            <a:off x="1315453" y="983044"/>
            <a:ext cx="9109407" cy="5874956"/>
          </a:xfrm>
          <a:prstGeom prst="rect">
            <a:avLst/>
          </a:prstGeom>
          <a:noFill/>
          <a:ln>
            <a:noFill/>
          </a:ln>
        </p:spPr>
      </p:pic>
      <p:sp>
        <p:nvSpPr>
          <p:cNvPr id="963" name="Google Shape;963;p49"/>
          <p:cNvSpPr txBox="1"/>
          <p:nvPr>
            <p:ph idx="1" type="body"/>
          </p:nvPr>
        </p:nvSpPr>
        <p:spPr>
          <a:xfrm>
            <a:off x="1" y="0"/>
            <a:ext cx="12192000" cy="983043"/>
          </a:xfrm>
          <a:prstGeom prst="rect">
            <a:avLst/>
          </a:prstGeom>
          <a:noFill/>
          <a:ln>
            <a:noFill/>
          </a:ln>
        </p:spPr>
        <p:txBody>
          <a:bodyPr anchorCtr="0" anchor="t" bIns="45700" lIns="45700" spcFirstLastPara="1" rIns="45700" wrap="square" tIns="45700">
            <a:normAutofit fontScale="85000" lnSpcReduction="20000"/>
          </a:bodyPr>
          <a:lstStyle/>
          <a:p>
            <a:pPr indent="-349250" lvl="0" marL="349250" rtl="0" algn="ctr">
              <a:lnSpc>
                <a:spcPct val="100000"/>
              </a:lnSpc>
              <a:spcBef>
                <a:spcPts val="0"/>
              </a:spcBef>
              <a:spcAft>
                <a:spcPts val="0"/>
              </a:spcAft>
              <a:buSzPct val="129411"/>
              <a:buFont typeface="Calibri"/>
              <a:buNone/>
            </a:pPr>
            <a:r>
              <a:rPr b="1" i="1" lang="en-US" sz="4400">
                <a:solidFill>
                  <a:srgbClr val="18579B"/>
                </a:solidFill>
                <a:latin typeface="Calibri"/>
                <a:ea typeface="Calibri"/>
                <a:cs typeface="Calibri"/>
                <a:sym typeface="Calibri"/>
              </a:rPr>
              <a:t>Registro de una Falta Técnica – Añadir un Punto</a:t>
            </a:r>
            <a:endParaRPr i="1" sz="2000">
              <a:latin typeface="Calibri"/>
              <a:ea typeface="Calibri"/>
              <a:cs typeface="Calibri"/>
              <a:sym typeface="Calibri"/>
            </a:endParaRPr>
          </a:p>
          <a:p>
            <a:pPr indent="0" lvl="0" marL="0" rtl="0" algn="ctr">
              <a:lnSpc>
                <a:spcPct val="100000"/>
              </a:lnSpc>
              <a:spcBef>
                <a:spcPts val="600"/>
              </a:spcBef>
              <a:spcAft>
                <a:spcPts val="0"/>
              </a:spcAft>
              <a:buClr>
                <a:srgbClr val="18579B"/>
              </a:buClr>
              <a:buSzPct val="117647"/>
              <a:buNone/>
            </a:pPr>
            <a:r>
              <a:rPr lang="en-US" sz="3200">
                <a:solidFill>
                  <a:srgbClr val="18579B"/>
                </a:solidFill>
              </a:rPr>
              <a:t>Cuando el equipo infractor tiene "0" puntos</a:t>
            </a:r>
            <a:endParaRPr sz="3200">
              <a:solidFill>
                <a:srgbClr val="18579B"/>
              </a:solidFill>
              <a:latin typeface="Calibri"/>
              <a:ea typeface="Calibri"/>
              <a:cs typeface="Calibri"/>
              <a:sym typeface="Calibri"/>
            </a:endParaRPr>
          </a:p>
        </p:txBody>
      </p:sp>
      <p:sp>
        <p:nvSpPr>
          <p:cNvPr id="964" name="Google Shape;964;p49"/>
          <p:cNvSpPr/>
          <p:nvPr/>
        </p:nvSpPr>
        <p:spPr>
          <a:xfrm>
            <a:off x="21085" y="2382668"/>
            <a:ext cx="1936053" cy="2677616"/>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1.- Marcar “FT" en la casilla AT / FT </a:t>
            </a:r>
            <a:r>
              <a:rPr b="0" i="0" lang="en-US" sz="2400" u="none" cap="none" strike="noStrike">
                <a:solidFill>
                  <a:srgbClr val="7030A0"/>
                </a:solidFill>
                <a:latin typeface="Arial"/>
                <a:ea typeface="Arial"/>
                <a:cs typeface="Arial"/>
                <a:sym typeface="Arial"/>
              </a:rPr>
              <a:t>del equipo infractor (o las dos AT)</a:t>
            </a:r>
            <a:endParaRPr b="0" i="0" sz="2400" u="none" cap="none" strike="noStrike">
              <a:solidFill>
                <a:schemeClr val="lt1"/>
              </a:solidFill>
              <a:latin typeface="Arial"/>
              <a:ea typeface="Arial"/>
              <a:cs typeface="Arial"/>
              <a:sym typeface="Arial"/>
            </a:endParaRPr>
          </a:p>
        </p:txBody>
      </p:sp>
      <p:sp>
        <p:nvSpPr>
          <p:cNvPr id="965" name="Google Shape;965;p49"/>
          <p:cNvSpPr/>
          <p:nvPr/>
        </p:nvSpPr>
        <p:spPr>
          <a:xfrm>
            <a:off x="9724992" y="1213117"/>
            <a:ext cx="2472229" cy="2246769"/>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Arial"/>
                <a:ea typeface="Arial"/>
                <a:cs typeface="Arial"/>
                <a:sym typeface="Arial"/>
              </a:rPr>
              <a:t>2.- Marcar “FT” en el cuadro de puntuación </a:t>
            </a:r>
            <a:r>
              <a:rPr b="0" i="0" lang="en-US" sz="2000" u="none" cap="none" strike="noStrike">
                <a:solidFill>
                  <a:srgbClr val="7030A0"/>
                </a:solidFill>
                <a:latin typeface="Arial"/>
                <a:ea typeface="Arial"/>
                <a:cs typeface="Arial"/>
                <a:sym typeface="Arial"/>
              </a:rPr>
              <a:t>(del equipo no infractor) a la derecha de la última puntuación de ese equipo</a:t>
            </a:r>
            <a:endParaRPr b="0" i="0" sz="2000" u="none" cap="none" strike="noStrike">
              <a:solidFill>
                <a:schemeClr val="lt1"/>
              </a:solidFill>
              <a:latin typeface="Arial"/>
              <a:ea typeface="Arial"/>
              <a:cs typeface="Arial"/>
              <a:sym typeface="Arial"/>
            </a:endParaRPr>
          </a:p>
        </p:txBody>
      </p:sp>
      <p:sp>
        <p:nvSpPr>
          <p:cNvPr id="966" name="Google Shape;966;p49"/>
          <p:cNvSpPr txBox="1"/>
          <p:nvPr>
            <p:ph idx="12" type="sldNum"/>
          </p:nvPr>
        </p:nvSpPr>
        <p:spPr>
          <a:xfrm>
            <a:off x="11479431" y="6311541"/>
            <a:ext cx="787882"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solidFill>
                  <a:srgbClr val="002060"/>
                </a:solidFill>
              </a:rPr>
              <a:t>‹#›</a:t>
            </a:fld>
            <a:endParaRPr>
              <a:solidFill>
                <a:srgbClr val="002060"/>
              </a:solidFill>
            </a:endParaRPr>
          </a:p>
        </p:txBody>
      </p:sp>
      <p:sp>
        <p:nvSpPr>
          <p:cNvPr id="967" name="Google Shape;967;p49"/>
          <p:cNvSpPr/>
          <p:nvPr/>
        </p:nvSpPr>
        <p:spPr>
          <a:xfrm>
            <a:off x="6448927" y="3699879"/>
            <a:ext cx="1964862" cy="3139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Calendario&#10;&#10;El contenido generado por IA puede ser incorrecto." id="968" name="Google Shape;968;p49"/>
          <p:cNvPicPr preferRelativeResize="0"/>
          <p:nvPr/>
        </p:nvPicPr>
        <p:blipFill rotWithShape="1">
          <a:blip r:embed="rId4">
            <a:alphaModFix/>
          </a:blip>
          <a:srcRect b="0" l="0" r="0" t="0"/>
          <a:stretch/>
        </p:blipFill>
        <p:spPr>
          <a:xfrm>
            <a:off x="2458747" y="1222385"/>
            <a:ext cx="7266245" cy="5386962"/>
          </a:xfrm>
          <a:prstGeom prst="rect">
            <a:avLst/>
          </a:prstGeom>
          <a:noFill/>
          <a:ln>
            <a:noFill/>
          </a:ln>
        </p:spPr>
      </p:pic>
      <p:sp>
        <p:nvSpPr>
          <p:cNvPr id="969" name="Google Shape;969;p49"/>
          <p:cNvSpPr txBox="1"/>
          <p:nvPr/>
        </p:nvSpPr>
        <p:spPr>
          <a:xfrm>
            <a:off x="2630345" y="4914004"/>
            <a:ext cx="4700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AT</a:t>
            </a:r>
            <a:endParaRPr/>
          </a:p>
        </p:txBody>
      </p:sp>
      <p:sp>
        <p:nvSpPr>
          <p:cNvPr id="970" name="Google Shape;970;p49"/>
          <p:cNvSpPr/>
          <p:nvPr/>
        </p:nvSpPr>
        <p:spPr>
          <a:xfrm>
            <a:off x="2581817" y="4777994"/>
            <a:ext cx="803067" cy="579795"/>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cxnSp>
        <p:nvCxnSpPr>
          <p:cNvPr id="971" name="Google Shape;971;p49"/>
          <p:cNvCxnSpPr>
            <a:endCxn id="970" idx="1"/>
          </p:cNvCxnSpPr>
          <p:nvPr/>
        </p:nvCxnSpPr>
        <p:spPr>
          <a:xfrm>
            <a:off x="1896323" y="4283003"/>
            <a:ext cx="803100" cy="5799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972" name="Google Shape;972;p49"/>
          <p:cNvSpPr txBox="1"/>
          <p:nvPr/>
        </p:nvSpPr>
        <p:spPr>
          <a:xfrm>
            <a:off x="5069306" y="3336424"/>
            <a:ext cx="545432" cy="3139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FT</a:t>
            </a:r>
            <a:endParaRPr/>
          </a:p>
        </p:txBody>
      </p:sp>
      <p:cxnSp>
        <p:nvCxnSpPr>
          <p:cNvPr id="973" name="Google Shape;973;p49"/>
          <p:cNvCxnSpPr/>
          <p:nvPr/>
        </p:nvCxnSpPr>
        <p:spPr>
          <a:xfrm>
            <a:off x="8413789" y="1222385"/>
            <a:ext cx="914400" cy="914400"/>
          </a:xfrm>
          <a:prstGeom prst="bentConnector3">
            <a:avLst>
              <a:gd fmla="val 50000" name="adj1"/>
            </a:avLst>
          </a:prstGeom>
          <a:noFill/>
          <a:ln cap="flat" cmpd="sng" w="9525">
            <a:solidFill>
              <a:srgbClr val="277A9D"/>
            </a:solidFill>
            <a:prstDash val="solid"/>
            <a:round/>
            <a:headEnd len="sm" w="sm" type="none"/>
            <a:tailEnd len="sm" w="sm" type="none"/>
          </a:ln>
        </p:spPr>
      </p:cxnSp>
      <p:sp>
        <p:nvSpPr>
          <p:cNvPr id="974" name="Google Shape;974;p49"/>
          <p:cNvSpPr txBox="1"/>
          <p:nvPr/>
        </p:nvSpPr>
        <p:spPr>
          <a:xfrm rot="-3801877">
            <a:off x="6079959" y="4070222"/>
            <a:ext cx="465568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AT- L. RUIZ- JUEGO #1- 6-0-1- COACHING</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FT- 2ªAT- L. RUIZ- JUEGO #3- 6-3-2- ABUSO PELOTA</a:t>
            </a:r>
            <a:endParaRPr/>
          </a:p>
        </p:txBody>
      </p:sp>
      <p:sp>
        <p:nvSpPr>
          <p:cNvPr id="975" name="Google Shape;975;p49"/>
          <p:cNvSpPr/>
          <p:nvPr/>
        </p:nvSpPr>
        <p:spPr>
          <a:xfrm>
            <a:off x="4985435" y="3192378"/>
            <a:ext cx="538592" cy="527883"/>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cxnSp>
        <p:nvCxnSpPr>
          <p:cNvPr id="976" name="Google Shape;976;p49"/>
          <p:cNvCxnSpPr>
            <a:stCxn id="965" idx="1"/>
          </p:cNvCxnSpPr>
          <p:nvPr/>
        </p:nvCxnSpPr>
        <p:spPr>
          <a:xfrm flipH="1">
            <a:off x="5524092" y="2336502"/>
            <a:ext cx="4200900" cy="10926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pic>
        <p:nvPicPr>
          <p:cNvPr id="977" name="Google Shape;977;p49"/>
          <p:cNvPicPr preferRelativeResize="0"/>
          <p:nvPr/>
        </p:nvPicPr>
        <p:blipFill rotWithShape="1">
          <a:blip r:embed="rId5">
            <a:alphaModFix/>
          </a:blip>
          <a:srcRect b="0" l="0" r="0" t="0"/>
          <a:stretch/>
        </p:blipFill>
        <p:spPr>
          <a:xfrm>
            <a:off x="3950034" y="850085"/>
            <a:ext cx="534041" cy="1193465"/>
          </a:xfrm>
          <a:prstGeom prst="rect">
            <a:avLst/>
          </a:prstGeom>
          <a:noFill/>
          <a:ln>
            <a:noFill/>
          </a:ln>
        </p:spPr>
      </p:pic>
      <p:sp>
        <p:nvSpPr>
          <p:cNvPr id="978" name="Google Shape;978;p49"/>
          <p:cNvSpPr txBox="1"/>
          <p:nvPr/>
        </p:nvSpPr>
        <p:spPr>
          <a:xfrm>
            <a:off x="2903061" y="4914002"/>
            <a:ext cx="4700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AT</a:t>
            </a:r>
            <a:endParaRPr/>
          </a:p>
        </p:txBody>
      </p:sp>
      <p:pic>
        <p:nvPicPr>
          <p:cNvPr id="979" name="Google Shape;979;p49"/>
          <p:cNvPicPr preferRelativeResize="0"/>
          <p:nvPr/>
        </p:nvPicPr>
        <p:blipFill rotWithShape="1">
          <a:blip r:embed="rId6">
            <a:alphaModFix/>
          </a:blip>
          <a:srcRect b="0" l="0" r="0" t="0"/>
          <a:stretch/>
        </p:blipFill>
        <p:spPr>
          <a:xfrm>
            <a:off x="4194765" y="3864307"/>
            <a:ext cx="3893611" cy="678810"/>
          </a:xfrm>
          <a:prstGeom prst="rect">
            <a:avLst/>
          </a:prstGeom>
          <a:noFill/>
          <a:ln>
            <a:noFill/>
          </a:ln>
        </p:spPr>
      </p:pic>
      <p:sp>
        <p:nvSpPr>
          <p:cNvPr id="980" name="Google Shape;980;p49"/>
          <p:cNvSpPr/>
          <p:nvPr/>
        </p:nvSpPr>
        <p:spPr>
          <a:xfrm flipH="1">
            <a:off x="6909105" y="1220938"/>
            <a:ext cx="2815886" cy="5386962"/>
          </a:xfrm>
          <a:prstGeom prst="rtTriangle">
            <a:avLst/>
          </a:prstGeom>
          <a:solidFill>
            <a:schemeClr val="lt1"/>
          </a:solidFill>
          <a:ln cap="flat" cmpd="sng" w="254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81" name="Google Shape;981;p49"/>
          <p:cNvPicPr preferRelativeResize="0"/>
          <p:nvPr/>
        </p:nvPicPr>
        <p:blipFill rotWithShape="1">
          <a:blip r:embed="rId7">
            <a:alphaModFix/>
          </a:blip>
          <a:srcRect b="0" l="0" r="0" t="0"/>
          <a:stretch/>
        </p:blipFill>
        <p:spPr>
          <a:xfrm>
            <a:off x="2468609" y="3702819"/>
            <a:ext cx="1429461" cy="886628"/>
          </a:xfrm>
          <a:prstGeom prst="rect">
            <a:avLst/>
          </a:prstGeom>
          <a:noFill/>
          <a:ln>
            <a:noFill/>
          </a:ln>
        </p:spPr>
      </p:pic>
      <p:sp>
        <p:nvSpPr>
          <p:cNvPr id="982" name="Google Shape;982;p49"/>
          <p:cNvSpPr/>
          <p:nvPr/>
        </p:nvSpPr>
        <p:spPr>
          <a:xfrm>
            <a:off x="8915398" y="3689348"/>
            <a:ext cx="3256670" cy="3170099"/>
          </a:xfrm>
          <a:prstGeom prst="rect">
            <a:avLst/>
          </a:prstGeom>
          <a:solidFill>
            <a:srgbClr val="D8D8D8"/>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18579B"/>
                </a:solidFill>
                <a:latin typeface="Arial"/>
                <a:ea typeface="Arial"/>
                <a:cs typeface="Arial"/>
                <a:sym typeface="Arial"/>
              </a:rPr>
              <a:t>Si la FT es del receptor, la FT se pone hacia arriba en la casilla del equipo al servicio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18579B"/>
                </a:solidFill>
                <a:latin typeface="Arial"/>
                <a:ea typeface="Arial"/>
                <a:cs typeface="Arial"/>
                <a:sym typeface="Arial"/>
              </a:rPr>
              <a:t>Si la FT es del servidor, la FT se pone hacia arriba en la casilla del equipo al resto (que estará al revés) seguido con la marca vertical “|”</a:t>
            </a:r>
            <a:endParaRPr b="0" i="0" sz="2000" u="none" cap="none" strike="noStrike">
              <a:solidFill>
                <a:schemeClr val="lt1"/>
              </a:solidFill>
              <a:latin typeface="Arial"/>
              <a:ea typeface="Arial"/>
              <a:cs typeface="Arial"/>
              <a:sym typeface="Arial"/>
            </a:endParaRPr>
          </a:p>
        </p:txBody>
      </p:sp>
      <p:sp>
        <p:nvSpPr>
          <p:cNvPr id="983" name="Google Shape;983;p49"/>
          <p:cNvSpPr txBox="1"/>
          <p:nvPr/>
        </p:nvSpPr>
        <p:spPr>
          <a:xfrm rot="-3758197">
            <a:off x="6286010" y="4002846"/>
            <a:ext cx="44065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7030A0"/>
                </a:solidFill>
                <a:latin typeface="Arial"/>
                <a:ea typeface="Arial"/>
                <a:cs typeface="Arial"/>
                <a:sym typeface="Arial"/>
              </a:rPr>
              <a:t>FT- Pedro López- Juego #2- 2-4-2. Obscenidad Extrema.</a:t>
            </a:r>
            <a:endParaRPr b="0" i="0" sz="2000" u="none" cap="none" strike="noStrike">
              <a:solidFill>
                <a:srgbClr val="000000"/>
              </a:solidFill>
              <a:latin typeface="Arial"/>
              <a:ea typeface="Arial"/>
              <a:cs typeface="Arial"/>
              <a:sym typeface="Arial"/>
            </a:endParaRPr>
          </a:p>
        </p:txBody>
      </p:sp>
      <p:sp>
        <p:nvSpPr>
          <p:cNvPr id="984" name="Google Shape;984;p49"/>
          <p:cNvSpPr txBox="1"/>
          <p:nvPr/>
        </p:nvSpPr>
        <p:spPr>
          <a:xfrm>
            <a:off x="3193584" y="3698027"/>
            <a:ext cx="263809" cy="3176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X</a:t>
            </a:r>
            <a:endParaRPr/>
          </a:p>
        </p:txBody>
      </p:sp>
      <p:cxnSp>
        <p:nvCxnSpPr>
          <p:cNvPr id="985" name="Google Shape;985;p49"/>
          <p:cNvCxnSpPr/>
          <p:nvPr/>
        </p:nvCxnSpPr>
        <p:spPr>
          <a:xfrm>
            <a:off x="5480373" y="3251725"/>
            <a:ext cx="3222444" cy="0"/>
          </a:xfrm>
          <a:prstGeom prst="straightConnector1">
            <a:avLst/>
          </a:prstGeom>
          <a:noFill/>
          <a:ln cap="flat" cmpd="sng" w="50800">
            <a:solidFill>
              <a:srgbClr val="002060"/>
            </a:solidFill>
            <a:prstDash val="solid"/>
            <a:round/>
            <a:headEnd len="sm" w="sm" type="none"/>
            <a:tailEnd len="sm" w="sm" type="none"/>
          </a:ln>
        </p:spPr>
      </p:cxnSp>
      <p:cxnSp>
        <p:nvCxnSpPr>
          <p:cNvPr id="986" name="Google Shape;986;p49"/>
          <p:cNvCxnSpPr/>
          <p:nvPr/>
        </p:nvCxnSpPr>
        <p:spPr>
          <a:xfrm>
            <a:off x="6448927" y="3007885"/>
            <a:ext cx="2253890" cy="0"/>
          </a:xfrm>
          <a:prstGeom prst="straightConnector1">
            <a:avLst/>
          </a:prstGeom>
          <a:noFill/>
          <a:ln cap="flat" cmpd="sng" w="50800">
            <a:solidFill>
              <a:srgbClr val="002060"/>
            </a:solidFill>
            <a:prstDash val="solid"/>
            <a:round/>
            <a:headEnd len="sm" w="sm" type="none"/>
            <a:tailEnd len="sm" w="sm" type="none"/>
          </a:ln>
        </p:spPr>
      </p:cxnSp>
      <p:cxnSp>
        <p:nvCxnSpPr>
          <p:cNvPr id="987" name="Google Shape;987;p49"/>
          <p:cNvCxnSpPr/>
          <p:nvPr/>
        </p:nvCxnSpPr>
        <p:spPr>
          <a:xfrm flipH="1" rot="10800000">
            <a:off x="3545840" y="5348154"/>
            <a:ext cx="3626638" cy="9635"/>
          </a:xfrm>
          <a:prstGeom prst="straightConnector1">
            <a:avLst/>
          </a:prstGeom>
          <a:noFill/>
          <a:ln cap="flat" cmpd="sng" w="50800">
            <a:solidFill>
              <a:srgbClr val="002060"/>
            </a:solidFill>
            <a:prstDash val="solid"/>
            <a:round/>
            <a:headEnd len="sm" w="sm" type="none"/>
            <a:tailEnd len="sm" w="sm" type="none"/>
          </a:ln>
        </p:spPr>
      </p:cxnSp>
      <p:cxnSp>
        <p:nvCxnSpPr>
          <p:cNvPr id="988" name="Google Shape;988;p49"/>
          <p:cNvCxnSpPr/>
          <p:nvPr/>
        </p:nvCxnSpPr>
        <p:spPr>
          <a:xfrm>
            <a:off x="3535919" y="5081558"/>
            <a:ext cx="2318615" cy="0"/>
          </a:xfrm>
          <a:prstGeom prst="straightConnector1">
            <a:avLst/>
          </a:prstGeom>
          <a:noFill/>
          <a:ln cap="flat" cmpd="sng" w="50800">
            <a:solidFill>
              <a:srgbClr val="00206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230"/>
          <p:cNvSpPr txBox="1"/>
          <p:nvPr>
            <p:ph idx="1" type="body"/>
          </p:nvPr>
        </p:nvSpPr>
        <p:spPr>
          <a:xfrm>
            <a:off x="220337" y="76200"/>
            <a:ext cx="11743981" cy="6188482"/>
          </a:xfrm>
          <a:prstGeom prst="rect">
            <a:avLst/>
          </a:prstGeom>
          <a:noFill/>
          <a:ln>
            <a:noFill/>
          </a:ln>
        </p:spPr>
        <p:txBody>
          <a:bodyPr anchorCtr="0" anchor="t" bIns="45700" lIns="45700" spcFirstLastPara="1" rIns="45700" wrap="square" tIns="45700">
            <a:normAutofit fontScale="92500" lnSpcReduction="10000"/>
          </a:bodyPr>
          <a:lstStyle/>
          <a:p>
            <a:pPr indent="-349250" lvl="0" marL="349250" rtl="0" algn="ctr">
              <a:lnSpc>
                <a:spcPct val="100000"/>
              </a:lnSpc>
              <a:spcBef>
                <a:spcPts val="0"/>
              </a:spcBef>
              <a:spcAft>
                <a:spcPts val="0"/>
              </a:spcAft>
              <a:buSzPct val="118918"/>
              <a:buFont typeface="Calibri"/>
              <a:buNone/>
            </a:pPr>
            <a:r>
              <a:rPr b="1" i="1" lang="en-US" sz="4400">
                <a:solidFill>
                  <a:srgbClr val="18579B"/>
                </a:solidFill>
              </a:rPr>
              <a:t>Faltas Técnicas</a:t>
            </a:r>
            <a:r>
              <a:rPr b="1" lang="en-US" sz="4400">
                <a:solidFill>
                  <a:srgbClr val="18579B"/>
                </a:solidFill>
                <a:latin typeface="Calibri"/>
                <a:ea typeface="Calibri"/>
                <a:cs typeface="Calibri"/>
                <a:sym typeface="Calibri"/>
              </a:rPr>
              <a:t> </a:t>
            </a:r>
            <a:r>
              <a:rPr b="1" lang="en-US" sz="2800">
                <a:solidFill>
                  <a:srgbClr val="18579B"/>
                </a:solidFill>
                <a:latin typeface="Calibri"/>
                <a:ea typeface="Calibri"/>
                <a:cs typeface="Calibri"/>
                <a:sym typeface="Calibri"/>
              </a:rPr>
              <a:t>(cont)</a:t>
            </a:r>
            <a:endParaRPr b="1" sz="2800" cap="small">
              <a:latin typeface="Calibri"/>
              <a:ea typeface="Calibri"/>
              <a:cs typeface="Calibri"/>
              <a:sym typeface="Calibri"/>
            </a:endParaRPr>
          </a:p>
          <a:p>
            <a:pPr indent="-274051" lvl="2" marL="1163052" rtl="0" algn="l">
              <a:lnSpc>
                <a:spcPct val="100000"/>
              </a:lnSpc>
              <a:spcBef>
                <a:spcPts val="600"/>
              </a:spcBef>
              <a:spcAft>
                <a:spcPts val="0"/>
              </a:spcAft>
              <a:buClr>
                <a:srgbClr val="18579B"/>
              </a:buClr>
              <a:buSzPct val="108108"/>
              <a:buFont typeface="Arial"/>
              <a:buNone/>
            </a:pPr>
            <a:r>
              <a:t/>
            </a:r>
            <a:endParaRPr sz="2000" cap="small"/>
          </a:p>
          <a:p>
            <a:pPr indent="-401051" lvl="2" marL="1163052" rtl="0" algn="l">
              <a:lnSpc>
                <a:spcPct val="100000"/>
              </a:lnSpc>
              <a:spcBef>
                <a:spcPts val="600"/>
              </a:spcBef>
              <a:spcAft>
                <a:spcPts val="0"/>
              </a:spcAft>
              <a:buClr>
                <a:srgbClr val="18579B"/>
              </a:buClr>
              <a:buSzPct val="120120"/>
              <a:buFont typeface="Arial"/>
              <a:buChar char="•"/>
            </a:pPr>
            <a:r>
              <a:rPr b="1" i="1" lang="en-US"/>
              <a:t>Después de cambiar la puntuación adecuadamente:</a:t>
            </a:r>
            <a:endParaRPr/>
          </a:p>
          <a:p>
            <a:pPr indent="-337551" lvl="2" marL="1163052" rtl="0" algn="l">
              <a:lnSpc>
                <a:spcPct val="100000"/>
              </a:lnSpc>
              <a:spcBef>
                <a:spcPts val="600"/>
              </a:spcBef>
              <a:spcAft>
                <a:spcPts val="0"/>
              </a:spcAft>
              <a:buClr>
                <a:srgbClr val="18579B"/>
              </a:buClr>
              <a:buSzPct val="108108"/>
              <a:buFont typeface="Arial"/>
              <a:buNone/>
            </a:pPr>
            <a:r>
              <a:t/>
            </a:r>
            <a:endParaRPr sz="1000"/>
          </a:p>
          <a:p>
            <a:pPr indent="-446088" lvl="2" marL="1608138" rtl="0" algn="l">
              <a:lnSpc>
                <a:spcPct val="100000"/>
              </a:lnSpc>
              <a:spcBef>
                <a:spcPts val="600"/>
              </a:spcBef>
              <a:spcAft>
                <a:spcPts val="0"/>
              </a:spcAft>
              <a:buClr>
                <a:srgbClr val="18579B"/>
              </a:buClr>
              <a:buSzPct val="108108"/>
              <a:buChar char="o"/>
            </a:pPr>
            <a:r>
              <a:rPr lang="en-US">
                <a:solidFill>
                  <a:srgbClr val="18579B"/>
                </a:solidFill>
              </a:rPr>
              <a:t>Informar claramente al equipo afectado que </a:t>
            </a:r>
            <a:r>
              <a:rPr lang="en-US">
                <a:solidFill>
                  <a:srgbClr val="FF0000"/>
                </a:solidFill>
              </a:rPr>
              <a:t>se ha restado o agregado</a:t>
            </a:r>
            <a:r>
              <a:rPr lang="en-US">
                <a:solidFill>
                  <a:srgbClr val="18579B"/>
                </a:solidFill>
              </a:rPr>
              <a:t> un punto a su puntuación.</a:t>
            </a:r>
            <a:endParaRPr/>
          </a:p>
          <a:p>
            <a:pPr indent="-446088" lvl="2" marL="1608138" rtl="0" algn="l">
              <a:lnSpc>
                <a:spcPct val="100000"/>
              </a:lnSpc>
              <a:spcBef>
                <a:spcPts val="600"/>
              </a:spcBef>
              <a:spcAft>
                <a:spcPts val="0"/>
              </a:spcAft>
              <a:buClr>
                <a:srgbClr val="18579B"/>
              </a:buClr>
              <a:buSzPct val="108108"/>
              <a:buChar char="o"/>
            </a:pPr>
            <a:r>
              <a:rPr lang="en-US">
                <a:solidFill>
                  <a:srgbClr val="18579B"/>
                </a:solidFill>
              </a:rPr>
              <a:t>Una Falta Técnica</a:t>
            </a:r>
            <a:r>
              <a:rPr lang="en-US">
                <a:solidFill>
                  <a:srgbClr val="FF0000"/>
                </a:solidFill>
              </a:rPr>
              <a:t> no tendrá ningún efecto </a:t>
            </a:r>
            <a:r>
              <a:rPr lang="en-US">
                <a:solidFill>
                  <a:srgbClr val="18579B"/>
                </a:solidFill>
              </a:rPr>
              <a:t>en el cambio del servidor o cambio de saque. </a:t>
            </a:r>
            <a:endParaRPr>
              <a:solidFill>
                <a:srgbClr val="18579B"/>
              </a:solidFill>
            </a:endParaRPr>
          </a:p>
          <a:p>
            <a:pPr indent="-446088" lvl="2" marL="1608138" rtl="0" algn="l">
              <a:lnSpc>
                <a:spcPct val="100000"/>
              </a:lnSpc>
              <a:spcBef>
                <a:spcPts val="600"/>
              </a:spcBef>
              <a:spcAft>
                <a:spcPts val="0"/>
              </a:spcAft>
              <a:buClr>
                <a:srgbClr val="18579B"/>
              </a:buClr>
              <a:buSzPct val="108108"/>
              <a:buChar char="o"/>
            </a:pPr>
            <a:r>
              <a:rPr lang="en-US">
                <a:solidFill>
                  <a:srgbClr val="18579B"/>
                </a:solidFill>
              </a:rPr>
              <a:t>Si es necesario, corregir la posición de los jugadores.</a:t>
            </a:r>
            <a:endParaRPr/>
          </a:p>
          <a:p>
            <a:pPr indent="-446088" lvl="2" marL="1608138" rtl="0" algn="l">
              <a:lnSpc>
                <a:spcPct val="100000"/>
              </a:lnSpc>
              <a:spcBef>
                <a:spcPts val="600"/>
              </a:spcBef>
              <a:spcAft>
                <a:spcPts val="0"/>
              </a:spcAft>
              <a:buClr>
                <a:srgbClr val="18579B"/>
              </a:buClr>
              <a:buSzPct val="108108"/>
              <a:buChar char="o"/>
            </a:pPr>
            <a:r>
              <a:rPr lang="en-US" sz="3600"/>
              <a:t>Anunciar "15 segundos“.</a:t>
            </a:r>
            <a:endParaRPr/>
          </a:p>
          <a:p>
            <a:pPr indent="-446088" lvl="2" marL="1608138" rtl="0" algn="l">
              <a:lnSpc>
                <a:spcPct val="100000"/>
              </a:lnSpc>
              <a:spcBef>
                <a:spcPts val="600"/>
              </a:spcBef>
              <a:spcAft>
                <a:spcPts val="0"/>
              </a:spcAft>
              <a:buClr>
                <a:srgbClr val="18579B"/>
              </a:buClr>
              <a:buSzPct val="108108"/>
              <a:buChar char="o"/>
            </a:pPr>
            <a:r>
              <a:rPr lang="en-US" sz="3600"/>
              <a:t>Al cumplirse, anunciar "Tiempo“.</a:t>
            </a:r>
            <a:endParaRPr/>
          </a:p>
          <a:p>
            <a:pPr indent="-446088" lvl="2" marL="1608138" rtl="0" algn="l">
              <a:lnSpc>
                <a:spcPct val="100000"/>
              </a:lnSpc>
              <a:spcBef>
                <a:spcPts val="600"/>
              </a:spcBef>
              <a:spcAft>
                <a:spcPts val="0"/>
              </a:spcAft>
              <a:buClr>
                <a:srgbClr val="18579B"/>
              </a:buClr>
              <a:buSzPct val="108108"/>
              <a:buChar char="o"/>
            </a:pPr>
            <a:r>
              <a:rPr lang="en-US" sz="3600">
                <a:solidFill>
                  <a:srgbClr val="FF0000"/>
                </a:solidFill>
              </a:rPr>
              <a:t>Cantar la puntuación</a:t>
            </a:r>
            <a:r>
              <a:rPr lang="en-US" sz="3600">
                <a:solidFill>
                  <a:srgbClr val="7030A0"/>
                </a:solidFill>
              </a:rPr>
              <a:t> e iniciar la cuenta de 10 segundos.</a:t>
            </a:r>
            <a:endParaRPr sz="3600">
              <a:solidFill>
                <a:srgbClr val="7030A0"/>
              </a:solidFill>
            </a:endParaRPr>
          </a:p>
        </p:txBody>
      </p:sp>
      <p:sp>
        <p:nvSpPr>
          <p:cNvPr id="994" name="Google Shape;994;p230"/>
          <p:cNvSpPr txBox="1"/>
          <p:nvPr/>
        </p:nvSpPr>
        <p:spPr>
          <a:xfrm>
            <a:off x="1543758" y="6042392"/>
            <a:ext cx="8283438" cy="64633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3600"/>
              <a:buFont typeface="Arial"/>
              <a:buNone/>
            </a:pPr>
            <a:r>
              <a:t/>
            </a:r>
            <a:endParaRPr b="0" i="0" sz="3600" u="none" cap="none" strike="noStrike">
              <a:solidFill>
                <a:srgbClr val="000000"/>
              </a:solidFill>
              <a:latin typeface="Calibri"/>
              <a:ea typeface="Calibri"/>
              <a:cs typeface="Calibri"/>
              <a:sym typeface="Calibri"/>
            </a:endParaRPr>
          </a:p>
        </p:txBody>
      </p:sp>
      <p:sp>
        <p:nvSpPr>
          <p:cNvPr id="995" name="Google Shape;995;p230"/>
          <p:cNvSpPr txBox="1"/>
          <p:nvPr>
            <p:ph idx="12" type="sldNum"/>
          </p:nvPr>
        </p:nvSpPr>
        <p:spPr>
          <a:xfrm>
            <a:off x="11238654" y="6135087"/>
            <a:ext cx="86190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231"/>
          <p:cNvSpPr txBox="1"/>
          <p:nvPr/>
        </p:nvSpPr>
        <p:spPr>
          <a:xfrm>
            <a:off x="0" y="117734"/>
            <a:ext cx="12192000" cy="729426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4400" u="none" cap="none" strike="noStrike">
                <a:solidFill>
                  <a:srgbClr val="18579B"/>
                </a:solidFill>
                <a:latin typeface="Calibri"/>
                <a:ea typeface="Calibri"/>
                <a:cs typeface="Calibri"/>
                <a:sym typeface="Calibri"/>
              </a:rPr>
              <a:t>Advertencias Técnicas y Faltas Técnicas</a:t>
            </a:r>
            <a:br>
              <a:rPr b="1" i="1" lang="en-US" sz="4400" u="none" cap="none" strike="noStrike">
                <a:solidFill>
                  <a:srgbClr val="18579B"/>
                </a:solidFill>
                <a:latin typeface="Calibri"/>
                <a:ea typeface="Calibri"/>
                <a:cs typeface="Calibri"/>
                <a:sym typeface="Calibri"/>
              </a:rPr>
            </a:br>
            <a:endParaRPr b="0" i="0" sz="2000" u="none" cap="none" strike="noStrike">
              <a:solidFill>
                <a:srgbClr val="000000"/>
              </a:solidFill>
              <a:latin typeface="Calibri"/>
              <a:ea typeface="Calibri"/>
              <a:cs typeface="Calibri"/>
              <a:sym typeface="Calibri"/>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Las casillas AT/FT de la hoja de puntuación </a:t>
            </a:r>
            <a:r>
              <a:rPr b="0" i="0" lang="en-US" sz="3600" u="none" cap="none" strike="noStrike">
                <a:solidFill>
                  <a:srgbClr val="FF0000"/>
                </a:solidFill>
                <a:latin typeface="Calibri"/>
                <a:ea typeface="Calibri"/>
                <a:cs typeface="Calibri"/>
                <a:sym typeface="Calibri"/>
              </a:rPr>
              <a:t>no son "columnas"</a:t>
            </a:r>
            <a:r>
              <a:rPr b="0" i="0" lang="en-US" sz="3600" u="none" cap="none" strike="noStrike">
                <a:solidFill>
                  <a:srgbClr val="18579B"/>
                </a:solidFill>
                <a:latin typeface="Calibri"/>
                <a:ea typeface="Calibri"/>
                <a:cs typeface="Calibri"/>
                <a:sym typeface="Calibri"/>
              </a:rPr>
              <a:t>, sino cuatro cuadros que se pueden usar para las AT o FTs.</a:t>
            </a:r>
            <a:endParaRPr b="0" i="0" sz="1400" u="none" cap="none" strike="noStrike">
              <a:solidFill>
                <a:srgbClr val="000000"/>
              </a:solidFill>
              <a:latin typeface="Arial"/>
              <a:ea typeface="Arial"/>
              <a:cs typeface="Arial"/>
              <a:sym typeface="Arial"/>
            </a:endParaRPr>
          </a:p>
          <a:p>
            <a:pPr indent="0" lvl="0" marL="84138"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819150" lvl="0" marL="903288" marR="0" rtl="0" algn="l">
              <a:lnSpc>
                <a:spcPct val="100000"/>
              </a:lnSpc>
              <a:spcBef>
                <a:spcPts val="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Combinaciones de AT y FTs:</a:t>
            </a:r>
            <a:endParaRPr b="0" i="0" sz="1400" u="none" cap="none" strike="noStrike">
              <a:solidFill>
                <a:srgbClr val="000000"/>
              </a:solidFill>
              <a:latin typeface="Arial"/>
              <a:ea typeface="Arial"/>
              <a:cs typeface="Arial"/>
              <a:sym typeface="Arial"/>
            </a:endParaRPr>
          </a:p>
          <a:p>
            <a:pPr indent="0" lvl="5"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AT + AT = FT   </a:t>
            </a:r>
            <a:r>
              <a:rPr b="0" i="0" lang="en-US" sz="3600" u="none" cap="none" strike="noStrike">
                <a:solidFill>
                  <a:srgbClr val="FF0000"/>
                </a:solidFill>
                <a:latin typeface="Calibri"/>
                <a:ea typeface="Calibri"/>
                <a:cs typeface="Calibri"/>
                <a:sym typeface="Calibri"/>
              </a:rPr>
              <a:t>(1 + 1 = 2) </a:t>
            </a:r>
            <a:endParaRPr b="0" i="0" sz="1400" u="none" cap="none" strike="noStrike">
              <a:solidFill>
                <a:srgbClr val="000000"/>
              </a:solidFill>
              <a:latin typeface="Arial"/>
              <a:ea typeface="Arial"/>
              <a:cs typeface="Arial"/>
              <a:sym typeface="Arial"/>
            </a:endParaRPr>
          </a:p>
          <a:p>
            <a:pPr indent="0" lvl="5"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AT + FT = Pérdida del Juego (PJ)  </a:t>
            </a:r>
            <a:r>
              <a:rPr b="0" i="0" lang="en-US" sz="3600" u="none" cap="none" strike="noStrike">
                <a:solidFill>
                  <a:srgbClr val="FF0000"/>
                </a:solidFill>
                <a:latin typeface="Calibri"/>
                <a:ea typeface="Calibri"/>
                <a:cs typeface="Calibri"/>
                <a:sym typeface="Calibri"/>
              </a:rPr>
              <a:t>(1 + 2 = 3)</a:t>
            </a:r>
            <a:endParaRPr b="0" i="0" sz="1400" u="none" cap="none" strike="noStrike">
              <a:solidFill>
                <a:srgbClr val="000000"/>
              </a:solidFill>
              <a:latin typeface="Arial"/>
              <a:ea typeface="Arial"/>
              <a:cs typeface="Arial"/>
              <a:sym typeface="Arial"/>
            </a:endParaRPr>
          </a:p>
          <a:p>
            <a:pPr indent="0" lvl="5"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FT + AT = Pérdida del Juego (PJ) </a:t>
            </a:r>
            <a:r>
              <a:rPr b="0" i="0" lang="en-US" sz="3600" u="none" cap="none" strike="noStrike">
                <a:solidFill>
                  <a:srgbClr val="FF0000"/>
                </a:solidFill>
                <a:latin typeface="Calibri"/>
                <a:ea typeface="Calibri"/>
                <a:cs typeface="Calibri"/>
                <a:sym typeface="Calibri"/>
              </a:rPr>
              <a:t>(2 + 1 = 3)</a:t>
            </a:r>
            <a:endParaRPr b="0" i="0" sz="1400" u="none" cap="none" strike="noStrike">
              <a:solidFill>
                <a:srgbClr val="000000"/>
              </a:solidFill>
              <a:latin typeface="Arial"/>
              <a:ea typeface="Arial"/>
              <a:cs typeface="Arial"/>
              <a:sym typeface="Arial"/>
            </a:endParaRPr>
          </a:p>
          <a:p>
            <a:pPr indent="0" lvl="5" marL="84138" marR="0" rtl="0" algn="l">
              <a:lnSpc>
                <a:spcPct val="100000"/>
              </a:lnSpc>
              <a:spcBef>
                <a:spcPts val="0"/>
              </a:spcBef>
              <a:spcAft>
                <a:spcPts val="0"/>
              </a:spcAft>
              <a:buClr>
                <a:srgbClr val="18579B"/>
              </a:buClr>
              <a:buSzPts val="3600"/>
              <a:buFont typeface="Calibri"/>
              <a:buNone/>
            </a:pPr>
            <a:r>
              <a:rPr b="0" i="0" lang="en-US" sz="3600" u="none" cap="none" strike="noStrike">
                <a:solidFill>
                  <a:srgbClr val="18579B"/>
                </a:solidFill>
                <a:latin typeface="Calibri"/>
                <a:ea typeface="Calibri"/>
                <a:cs typeface="Calibri"/>
                <a:sym typeface="Calibri"/>
              </a:rPr>
              <a:t>		FT + FT = Pérdida del Partido (PP) </a:t>
            </a:r>
            <a:r>
              <a:rPr b="0" i="0" lang="en-US" sz="3600" u="none" cap="none" strike="noStrike">
                <a:solidFill>
                  <a:srgbClr val="FF0000"/>
                </a:solidFill>
                <a:latin typeface="Calibri"/>
                <a:ea typeface="Calibri"/>
                <a:cs typeface="Calibri"/>
                <a:sym typeface="Calibri"/>
              </a:rPr>
              <a:t>(2 + 2 = 4)</a:t>
            </a:r>
            <a:endParaRPr b="0" i="0" sz="1400" u="none" cap="none" strike="noStrike">
              <a:solidFill>
                <a:srgbClr val="000000"/>
              </a:solidFill>
              <a:latin typeface="Arial"/>
              <a:ea typeface="Arial"/>
              <a:cs typeface="Arial"/>
              <a:sym typeface="Arial"/>
            </a:endParaRPr>
          </a:p>
          <a:p>
            <a:pPr indent="-342898" lvl="7" marL="655638" marR="0" rtl="0" algn="l">
              <a:lnSpc>
                <a:spcPct val="100000"/>
              </a:lnSpc>
              <a:spcBef>
                <a:spcPts val="0"/>
              </a:spcBef>
              <a:spcAft>
                <a:spcPts val="0"/>
              </a:spcAft>
              <a:buClr>
                <a:srgbClr val="18579B"/>
              </a:buClr>
              <a:buSzPts val="3600"/>
              <a:buFont typeface="Arial"/>
              <a:buNone/>
            </a:pPr>
            <a:r>
              <a:t/>
            </a:r>
            <a:endParaRPr b="0" i="0" sz="3600" u="none" cap="none" strike="noStrike">
              <a:solidFill>
                <a:srgbClr val="18579B"/>
              </a:solidFill>
              <a:latin typeface="Calibri"/>
              <a:ea typeface="Calibri"/>
              <a:cs typeface="Calibri"/>
              <a:sym typeface="Calibri"/>
            </a:endParaRPr>
          </a:p>
          <a:p>
            <a:pPr indent="-285750" lvl="0" marL="285750" marR="0" rtl="0" algn="ctr">
              <a:lnSpc>
                <a:spcPct val="100000"/>
              </a:lnSpc>
              <a:spcBef>
                <a:spcPts val="0"/>
              </a:spcBef>
              <a:spcAft>
                <a:spcPts val="0"/>
              </a:spcAft>
              <a:buClr>
                <a:srgbClr val="18579B"/>
              </a:buClr>
              <a:buSzPts val="3600"/>
              <a:buFont typeface="Arial"/>
              <a:buNone/>
            </a:pPr>
            <a:r>
              <a:t/>
            </a:r>
            <a:endParaRPr b="0" i="0" sz="3600" u="none" cap="none" strike="noStrike">
              <a:solidFill>
                <a:srgbClr val="000000"/>
              </a:solidFill>
              <a:latin typeface="Calibri"/>
              <a:ea typeface="Calibri"/>
              <a:cs typeface="Calibri"/>
              <a:sym typeface="Calibri"/>
            </a:endParaRPr>
          </a:p>
        </p:txBody>
      </p:sp>
      <p:sp>
        <p:nvSpPr>
          <p:cNvPr id="1001" name="Google Shape;1001;p231"/>
          <p:cNvSpPr txBox="1"/>
          <p:nvPr>
            <p:ph idx="12" type="sldNum"/>
          </p:nvPr>
        </p:nvSpPr>
        <p:spPr>
          <a:xfrm>
            <a:off x="11238654" y="6135087"/>
            <a:ext cx="95334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318"/>
          <p:cNvSpPr txBox="1"/>
          <p:nvPr/>
        </p:nvSpPr>
        <p:spPr>
          <a:xfrm>
            <a:off x="0" y="117734"/>
            <a:ext cx="12192000" cy="689415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4400" u="none" cap="none" strike="noStrike">
                <a:solidFill>
                  <a:srgbClr val="18579B"/>
                </a:solidFill>
                <a:latin typeface="Calibri"/>
                <a:ea typeface="Calibri"/>
                <a:cs typeface="Calibri"/>
                <a:sym typeface="Calibri"/>
              </a:rPr>
              <a:t>Advertencias Técnicas y Faltas Técnicas</a:t>
            </a:r>
            <a:br>
              <a:rPr b="1" i="1" lang="en-US" sz="4400" u="none" cap="none" strike="noStrike">
                <a:solidFill>
                  <a:srgbClr val="18579B"/>
                </a:solidFill>
                <a:latin typeface="Calibri"/>
                <a:ea typeface="Calibri"/>
                <a:cs typeface="Calibri"/>
                <a:sym typeface="Calibri"/>
              </a:rPr>
            </a:br>
            <a:endParaRPr b="0" i="0" sz="2000" u="none" cap="none" strike="noStrike">
              <a:solidFill>
                <a:srgbClr val="000000"/>
              </a:solidFill>
              <a:latin typeface="Calibri"/>
              <a:ea typeface="Calibri"/>
              <a:cs typeface="Calibri"/>
              <a:sym typeface="Calibri"/>
            </a:endParaRPr>
          </a:p>
          <a:p>
            <a:pPr indent="-819150" lvl="0" marL="903288" marR="0" rtl="0" algn="l">
              <a:lnSpc>
                <a:spcPct val="100000"/>
              </a:lnSpc>
              <a:spcBef>
                <a:spcPts val="120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Nuevo en 2025: El </a:t>
            </a:r>
            <a:r>
              <a:rPr b="0" i="0" lang="en-US" sz="3600" u="none" cap="none" strike="noStrike">
                <a:solidFill>
                  <a:srgbClr val="FF0000"/>
                </a:solidFill>
                <a:latin typeface="Calibri"/>
                <a:ea typeface="Calibri"/>
                <a:cs typeface="Calibri"/>
                <a:sym typeface="Calibri"/>
              </a:rPr>
              <a:t>Juez Árbitro puede imponer </a:t>
            </a:r>
            <a:r>
              <a:rPr b="0" i="0" lang="en-US" sz="3600" u="none" cap="none" strike="noStrike">
                <a:solidFill>
                  <a:srgbClr val="18579B"/>
                </a:solidFill>
                <a:latin typeface="Calibri"/>
                <a:ea typeface="Calibri"/>
                <a:cs typeface="Calibri"/>
                <a:sym typeface="Calibri"/>
              </a:rPr>
              <a:t>Advertencias Verbales, Advertencias Técnicas y Faltas Técnicas para acciones que sucedan una vez finalizado el partido.</a:t>
            </a:r>
            <a:endParaRPr/>
          </a:p>
          <a:p>
            <a:pPr indent="-819150" lvl="0" marL="903288" marR="0" rtl="0" algn="l">
              <a:lnSpc>
                <a:spcPct val="100000"/>
              </a:lnSpc>
              <a:spcBef>
                <a:spcPts val="120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La sanción aplicará al siguiente partido</a:t>
            </a:r>
            <a:r>
              <a:rPr b="0" i="0" lang="en-US" sz="3600" u="none" cap="none" strike="noStrike">
                <a:solidFill>
                  <a:srgbClr val="18579B"/>
                </a:solidFill>
                <a:latin typeface="Calibri"/>
                <a:ea typeface="Calibri"/>
                <a:cs typeface="Calibri"/>
                <a:sym typeface="Calibri"/>
              </a:rPr>
              <a:t>. El JP deberá verificar la existencia de alguna sanción e informar a los jugadores en la reunión inicial.</a:t>
            </a:r>
            <a:endParaRPr/>
          </a:p>
          <a:p>
            <a:pPr indent="-819150" lvl="0" marL="903288" marR="0" rtl="0" algn="l">
              <a:lnSpc>
                <a:spcPct val="100000"/>
              </a:lnSpc>
              <a:spcBef>
                <a:spcPts val="1200"/>
              </a:spcBef>
              <a:spcAft>
                <a:spcPts val="0"/>
              </a:spcAft>
              <a:buClr>
                <a:srgbClr val="18579B"/>
              </a:buClr>
              <a:buSzPts val="3600"/>
              <a:buFont typeface="Arial"/>
              <a:buChar char="•"/>
            </a:pPr>
            <a:r>
              <a:rPr b="0" i="0" lang="en-US" sz="3600" u="none" cap="none" strike="noStrike">
                <a:solidFill>
                  <a:srgbClr val="18579B"/>
                </a:solidFill>
                <a:latin typeface="Calibri"/>
                <a:ea typeface="Calibri"/>
                <a:cs typeface="Calibri"/>
                <a:sym typeface="Calibri"/>
              </a:rPr>
              <a:t>En caso de una Falta Técnica se deberán ajustar las posiciones iniciales al marcador existente.</a:t>
            </a:r>
            <a:endParaRPr b="0" i="0" sz="3600" u="none" cap="none" strike="noStrike">
              <a:solidFill>
                <a:srgbClr val="18579B"/>
              </a:solidFill>
              <a:latin typeface="Calibri"/>
              <a:ea typeface="Calibri"/>
              <a:cs typeface="Calibri"/>
              <a:sym typeface="Calibri"/>
            </a:endParaRPr>
          </a:p>
          <a:p>
            <a:pPr indent="-590550" lvl="0" marL="903288" marR="0" rtl="0" algn="l">
              <a:lnSpc>
                <a:spcPct val="100000"/>
              </a:lnSpc>
              <a:spcBef>
                <a:spcPts val="0"/>
              </a:spcBef>
              <a:spcAft>
                <a:spcPts val="0"/>
              </a:spcAft>
              <a:buClr>
                <a:srgbClr val="18579B"/>
              </a:buClr>
              <a:buSzPts val="3600"/>
              <a:buFont typeface="Arial"/>
              <a:buNone/>
            </a:pPr>
            <a:r>
              <a:t/>
            </a:r>
            <a:endParaRPr b="0" i="0" sz="3600" u="none" cap="none" strike="noStrike">
              <a:solidFill>
                <a:srgbClr val="000000"/>
              </a:solidFill>
              <a:latin typeface="Calibri"/>
              <a:ea typeface="Calibri"/>
              <a:cs typeface="Calibri"/>
              <a:sym typeface="Calibri"/>
            </a:endParaRPr>
          </a:p>
        </p:txBody>
      </p:sp>
      <p:sp>
        <p:nvSpPr>
          <p:cNvPr id="1007" name="Google Shape;1007;p318"/>
          <p:cNvSpPr txBox="1"/>
          <p:nvPr>
            <p:ph idx="12" type="sldNum"/>
          </p:nvPr>
        </p:nvSpPr>
        <p:spPr>
          <a:xfrm>
            <a:off x="11238654" y="6135087"/>
            <a:ext cx="95334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52"/>
          <p:cNvPicPr preferRelativeResize="0"/>
          <p:nvPr/>
        </p:nvPicPr>
        <p:blipFill rotWithShape="1">
          <a:blip r:embed="rId3">
            <a:alphaModFix/>
          </a:blip>
          <a:srcRect b="0" l="0" r="0" t="0"/>
          <a:stretch/>
        </p:blipFill>
        <p:spPr>
          <a:xfrm>
            <a:off x="3464858" y="696212"/>
            <a:ext cx="8727142" cy="6104647"/>
          </a:xfrm>
          <a:prstGeom prst="rect">
            <a:avLst/>
          </a:prstGeom>
          <a:noFill/>
          <a:ln>
            <a:noFill/>
          </a:ln>
        </p:spPr>
      </p:pic>
      <p:sp>
        <p:nvSpPr>
          <p:cNvPr id="1013" name="Google Shape;1013;p52"/>
          <p:cNvSpPr txBox="1"/>
          <p:nvPr>
            <p:ph idx="1" type="body"/>
          </p:nvPr>
        </p:nvSpPr>
        <p:spPr>
          <a:xfrm>
            <a:off x="82731" y="-12554"/>
            <a:ext cx="12026537" cy="807358"/>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Clr>
                <a:srgbClr val="18579B"/>
              </a:buClr>
              <a:buSzPts val="4400"/>
              <a:buNone/>
            </a:pPr>
            <a:r>
              <a:rPr b="1" i="1" lang="en-US" sz="4000">
                <a:solidFill>
                  <a:srgbClr val="18579B"/>
                </a:solidFill>
              </a:rPr>
              <a:t>Juego Perdido por Sanción (JPR) (Game Forfeit- GF)</a:t>
            </a:r>
            <a:endParaRPr sz="3200">
              <a:solidFill>
                <a:srgbClr val="18579B"/>
              </a:solidFill>
              <a:latin typeface="Calibri"/>
              <a:ea typeface="Calibri"/>
              <a:cs typeface="Calibri"/>
              <a:sym typeface="Calibri"/>
            </a:endParaRPr>
          </a:p>
        </p:txBody>
      </p:sp>
      <p:sp>
        <p:nvSpPr>
          <p:cNvPr id="1014" name="Google Shape;1014;p52"/>
          <p:cNvSpPr/>
          <p:nvPr/>
        </p:nvSpPr>
        <p:spPr>
          <a:xfrm>
            <a:off x="-1" y="643263"/>
            <a:ext cx="3292957" cy="1323399"/>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PJ por AT/FT:</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Anotar la AT/FT sin ajuste de puntos ya que se apunta un 11-0.</a:t>
            </a:r>
            <a:endParaRPr b="0" i="0" sz="1400" u="none" cap="none" strike="noStrike">
              <a:solidFill>
                <a:schemeClr val="dk1"/>
              </a:solidFill>
              <a:latin typeface="Arial"/>
              <a:ea typeface="Arial"/>
              <a:cs typeface="Arial"/>
              <a:sym typeface="Arial"/>
            </a:endParaRPr>
          </a:p>
        </p:txBody>
      </p:sp>
      <p:cxnSp>
        <p:nvCxnSpPr>
          <p:cNvPr id="1015" name="Google Shape;1015;p52"/>
          <p:cNvCxnSpPr/>
          <p:nvPr/>
        </p:nvCxnSpPr>
        <p:spPr>
          <a:xfrm rot="10800000">
            <a:off x="5466080" y="5094942"/>
            <a:ext cx="4582160" cy="0"/>
          </a:xfrm>
          <a:prstGeom prst="straightConnector1">
            <a:avLst/>
          </a:prstGeom>
          <a:noFill/>
          <a:ln cap="flat" cmpd="sng" w="38100">
            <a:solidFill>
              <a:schemeClr val="dk1"/>
            </a:solidFill>
            <a:prstDash val="solid"/>
            <a:round/>
            <a:headEnd len="sm" w="sm" type="none"/>
            <a:tailEnd len="sm" w="sm" type="none"/>
          </a:ln>
        </p:spPr>
      </p:cxnSp>
      <p:cxnSp>
        <p:nvCxnSpPr>
          <p:cNvPr id="1016" name="Google Shape;1016;p52"/>
          <p:cNvCxnSpPr/>
          <p:nvPr/>
        </p:nvCxnSpPr>
        <p:spPr>
          <a:xfrm rot="10800000">
            <a:off x="7312337" y="3087816"/>
            <a:ext cx="460063" cy="0"/>
          </a:xfrm>
          <a:prstGeom prst="straightConnector1">
            <a:avLst/>
          </a:prstGeom>
          <a:noFill/>
          <a:ln cap="flat" cmpd="sng" w="38100">
            <a:solidFill>
              <a:schemeClr val="dk1"/>
            </a:solidFill>
            <a:prstDash val="solid"/>
            <a:round/>
            <a:headEnd len="sm" w="sm" type="none"/>
            <a:tailEnd len="sm" w="sm" type="none"/>
          </a:ln>
        </p:spPr>
      </p:cxnSp>
      <p:sp>
        <p:nvSpPr>
          <p:cNvPr id="1017" name="Google Shape;1017;p52"/>
          <p:cNvSpPr/>
          <p:nvPr/>
        </p:nvSpPr>
        <p:spPr>
          <a:xfrm>
            <a:off x="1" y="1997201"/>
            <a:ext cx="3292956" cy="1323399"/>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Anotar JPR (Juego Perdido por Regla) (JPR) al lado del 0 del infractor.</a:t>
            </a:r>
            <a:endParaRPr b="0" i="0" sz="1400" u="none" cap="none" strike="noStrike">
              <a:solidFill>
                <a:schemeClr val="dk1"/>
              </a:solidFill>
              <a:latin typeface="Arial"/>
              <a:ea typeface="Arial"/>
              <a:cs typeface="Arial"/>
              <a:sym typeface="Arial"/>
            </a:endParaRPr>
          </a:p>
        </p:txBody>
      </p:sp>
      <p:sp>
        <p:nvSpPr>
          <p:cNvPr id="1018" name="Google Shape;1018;p52"/>
          <p:cNvSpPr/>
          <p:nvPr/>
        </p:nvSpPr>
        <p:spPr>
          <a:xfrm>
            <a:off x="-15473" y="3319503"/>
            <a:ext cx="3308429" cy="707846"/>
          </a:xfrm>
          <a:prstGeom prst="rect">
            <a:avLst/>
          </a:prstGeom>
          <a:solidFill>
            <a:srgbClr val="D8D8D8"/>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 FINALIZA EL JUEGO EN CURSO:</a:t>
            </a:r>
            <a:endParaRPr b="1" i="0" sz="1400" u="none" cap="none" strike="noStrike">
              <a:solidFill>
                <a:schemeClr val="dk1"/>
              </a:solidFill>
              <a:latin typeface="Arial"/>
              <a:ea typeface="Arial"/>
              <a:cs typeface="Arial"/>
              <a:sym typeface="Arial"/>
            </a:endParaRPr>
          </a:p>
        </p:txBody>
      </p:sp>
      <p:sp>
        <p:nvSpPr>
          <p:cNvPr id="1019" name="Google Shape;1019;p52"/>
          <p:cNvSpPr/>
          <p:nvPr/>
        </p:nvSpPr>
        <p:spPr>
          <a:xfrm>
            <a:off x="-20747" y="4010646"/>
            <a:ext cx="3310325" cy="1015622"/>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Hacer círculo en el 11 del ganador y el 0 en el perdedor.</a:t>
            </a:r>
            <a:endParaRPr/>
          </a:p>
        </p:txBody>
      </p:sp>
      <p:sp>
        <p:nvSpPr>
          <p:cNvPr id="1020" name="Google Shape;1020;p52"/>
          <p:cNvSpPr/>
          <p:nvPr/>
        </p:nvSpPr>
        <p:spPr>
          <a:xfrm>
            <a:off x="-15473" y="5032371"/>
            <a:ext cx="3296439" cy="1015622"/>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Rayar todas las casillas del perdedor, y las no usadas del ganador.</a:t>
            </a:r>
            <a:endParaRPr/>
          </a:p>
        </p:txBody>
      </p:sp>
      <p:sp>
        <p:nvSpPr>
          <p:cNvPr id="1021" name="Google Shape;1021;p52"/>
          <p:cNvSpPr txBox="1"/>
          <p:nvPr>
            <p:ph idx="12" type="sldNum"/>
          </p:nvPr>
        </p:nvSpPr>
        <p:spPr>
          <a:xfrm>
            <a:off x="11300646" y="6321063"/>
            <a:ext cx="870613"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solidFill>
                  <a:srgbClr val="002060"/>
                </a:solidFill>
              </a:rPr>
              <a:t>‹#›</a:t>
            </a:fld>
            <a:endParaRPr>
              <a:solidFill>
                <a:srgbClr val="002060"/>
              </a:solidFill>
            </a:endParaRPr>
          </a:p>
        </p:txBody>
      </p:sp>
      <p:pic>
        <p:nvPicPr>
          <p:cNvPr id="1022" name="Google Shape;1022;p52"/>
          <p:cNvPicPr preferRelativeResize="0"/>
          <p:nvPr/>
        </p:nvPicPr>
        <p:blipFill rotWithShape="1">
          <a:blip r:embed="rId4">
            <a:alphaModFix/>
          </a:blip>
          <a:srcRect b="0" l="0" r="0" t="0"/>
          <a:stretch/>
        </p:blipFill>
        <p:spPr>
          <a:xfrm>
            <a:off x="4261430" y="1060218"/>
            <a:ext cx="7423312" cy="5444119"/>
          </a:xfrm>
          <a:prstGeom prst="rect">
            <a:avLst/>
          </a:prstGeom>
          <a:noFill/>
          <a:ln>
            <a:noFill/>
          </a:ln>
        </p:spPr>
      </p:pic>
      <p:sp>
        <p:nvSpPr>
          <p:cNvPr id="1023" name="Google Shape;1023;p52"/>
          <p:cNvSpPr/>
          <p:nvPr/>
        </p:nvSpPr>
        <p:spPr>
          <a:xfrm>
            <a:off x="7058526" y="1711534"/>
            <a:ext cx="1122948" cy="479714"/>
          </a:xfrm>
          <a:prstGeom prst="ellipse">
            <a:avLst/>
          </a:prstGeom>
          <a:noFill/>
          <a:ln cap="flat" cmpd="sng" w="508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4" name="Google Shape;1024;p52"/>
          <p:cNvSpPr/>
          <p:nvPr/>
        </p:nvSpPr>
        <p:spPr>
          <a:xfrm>
            <a:off x="7940381" y="5787068"/>
            <a:ext cx="1122948" cy="479714"/>
          </a:xfrm>
          <a:prstGeom prst="ellipse">
            <a:avLst/>
          </a:prstGeom>
          <a:noFill/>
          <a:ln cap="flat" cmpd="sng" w="508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25" name="Google Shape;1025;p52"/>
          <p:cNvCxnSpPr/>
          <p:nvPr/>
        </p:nvCxnSpPr>
        <p:spPr>
          <a:xfrm rot="10800000">
            <a:off x="5353050" y="2628900"/>
            <a:ext cx="266700" cy="258726"/>
          </a:xfrm>
          <a:prstGeom prst="straightConnector1">
            <a:avLst/>
          </a:prstGeom>
          <a:noFill/>
          <a:ln cap="flat" cmpd="sng" w="50800">
            <a:solidFill>
              <a:srgbClr val="002060"/>
            </a:solidFill>
            <a:prstDash val="solid"/>
            <a:round/>
            <a:headEnd len="sm" w="sm" type="none"/>
            <a:tailEnd len="sm" w="sm" type="none"/>
          </a:ln>
        </p:spPr>
      </p:cxnSp>
      <p:cxnSp>
        <p:nvCxnSpPr>
          <p:cNvPr id="1026" name="Google Shape;1026;p52"/>
          <p:cNvCxnSpPr/>
          <p:nvPr/>
        </p:nvCxnSpPr>
        <p:spPr>
          <a:xfrm rot="10800000">
            <a:off x="5600851" y="2619267"/>
            <a:ext cx="266700" cy="258726"/>
          </a:xfrm>
          <a:prstGeom prst="straightConnector1">
            <a:avLst/>
          </a:prstGeom>
          <a:noFill/>
          <a:ln cap="flat" cmpd="sng" w="50800">
            <a:solidFill>
              <a:srgbClr val="002060"/>
            </a:solidFill>
            <a:prstDash val="solid"/>
            <a:round/>
            <a:headEnd len="sm" w="sm" type="none"/>
            <a:tailEnd len="sm" w="sm" type="none"/>
          </a:ln>
        </p:spPr>
      </p:cxnSp>
      <p:cxnSp>
        <p:nvCxnSpPr>
          <p:cNvPr id="1027" name="Google Shape;1027;p52"/>
          <p:cNvCxnSpPr/>
          <p:nvPr/>
        </p:nvCxnSpPr>
        <p:spPr>
          <a:xfrm rot="10800000">
            <a:off x="5883756" y="2628900"/>
            <a:ext cx="266700" cy="258726"/>
          </a:xfrm>
          <a:prstGeom prst="straightConnector1">
            <a:avLst/>
          </a:prstGeom>
          <a:noFill/>
          <a:ln cap="flat" cmpd="sng" w="50800">
            <a:solidFill>
              <a:srgbClr val="002060"/>
            </a:solidFill>
            <a:prstDash val="solid"/>
            <a:round/>
            <a:headEnd len="sm" w="sm" type="none"/>
            <a:tailEnd len="sm" w="sm" type="none"/>
          </a:ln>
        </p:spPr>
      </p:cxnSp>
      <p:cxnSp>
        <p:nvCxnSpPr>
          <p:cNvPr id="1028" name="Google Shape;1028;p52"/>
          <p:cNvCxnSpPr/>
          <p:nvPr/>
        </p:nvCxnSpPr>
        <p:spPr>
          <a:xfrm rot="10800000">
            <a:off x="6145183" y="2621168"/>
            <a:ext cx="5273" cy="266458"/>
          </a:xfrm>
          <a:prstGeom prst="straightConnector1">
            <a:avLst/>
          </a:prstGeom>
          <a:noFill/>
          <a:ln cap="flat" cmpd="sng" w="50800">
            <a:solidFill>
              <a:srgbClr val="002060"/>
            </a:solidFill>
            <a:prstDash val="solid"/>
            <a:round/>
            <a:headEnd len="sm" w="sm" type="none"/>
            <a:tailEnd len="sm" w="sm" type="none"/>
          </a:ln>
        </p:spPr>
      </p:cxnSp>
      <p:cxnSp>
        <p:nvCxnSpPr>
          <p:cNvPr id="1029" name="Google Shape;1029;p52"/>
          <p:cNvCxnSpPr/>
          <p:nvPr/>
        </p:nvCxnSpPr>
        <p:spPr>
          <a:xfrm flipH="1" rot="10800000">
            <a:off x="6145183" y="2644024"/>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30" name="Google Shape;1030;p52"/>
          <p:cNvCxnSpPr/>
          <p:nvPr/>
        </p:nvCxnSpPr>
        <p:spPr>
          <a:xfrm flipH="1" rot="10800000">
            <a:off x="6401995" y="2634499"/>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31" name="Google Shape;1031;p52"/>
          <p:cNvCxnSpPr/>
          <p:nvPr/>
        </p:nvCxnSpPr>
        <p:spPr>
          <a:xfrm flipH="1" rot="10800000">
            <a:off x="6675083" y="2634330"/>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32" name="Google Shape;1032;p52"/>
          <p:cNvCxnSpPr/>
          <p:nvPr/>
        </p:nvCxnSpPr>
        <p:spPr>
          <a:xfrm rot="10800000">
            <a:off x="10640983" y="5030556"/>
            <a:ext cx="5273" cy="266458"/>
          </a:xfrm>
          <a:prstGeom prst="straightConnector1">
            <a:avLst/>
          </a:prstGeom>
          <a:noFill/>
          <a:ln cap="flat" cmpd="sng" w="50800">
            <a:solidFill>
              <a:srgbClr val="002060"/>
            </a:solidFill>
            <a:prstDash val="solid"/>
            <a:round/>
            <a:headEnd len="sm" w="sm" type="none"/>
            <a:tailEnd len="sm" w="sm" type="none"/>
          </a:ln>
        </p:spPr>
      </p:cxnSp>
      <p:cxnSp>
        <p:nvCxnSpPr>
          <p:cNvPr id="1033" name="Google Shape;1033;p52"/>
          <p:cNvCxnSpPr/>
          <p:nvPr/>
        </p:nvCxnSpPr>
        <p:spPr>
          <a:xfrm flipH="1" rot="10800000">
            <a:off x="10377783" y="5030556"/>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34" name="Google Shape;1034;p52"/>
          <p:cNvCxnSpPr/>
          <p:nvPr/>
        </p:nvCxnSpPr>
        <p:spPr>
          <a:xfrm flipH="1" rot="10800000">
            <a:off x="10125287" y="5055958"/>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35" name="Google Shape;1035;p52"/>
          <p:cNvCxnSpPr/>
          <p:nvPr/>
        </p:nvCxnSpPr>
        <p:spPr>
          <a:xfrm rot="10800000">
            <a:off x="10143950" y="5030556"/>
            <a:ext cx="5273" cy="266458"/>
          </a:xfrm>
          <a:prstGeom prst="straightConnector1">
            <a:avLst/>
          </a:prstGeom>
          <a:noFill/>
          <a:ln cap="flat" cmpd="sng" w="50800">
            <a:solidFill>
              <a:srgbClr val="002060"/>
            </a:solidFill>
            <a:prstDash val="solid"/>
            <a:round/>
            <a:headEnd len="sm" w="sm" type="none"/>
            <a:tailEnd len="sm" w="sm" type="none"/>
          </a:ln>
        </p:spPr>
      </p:cxnSp>
      <p:cxnSp>
        <p:nvCxnSpPr>
          <p:cNvPr id="1036" name="Google Shape;1036;p52"/>
          <p:cNvCxnSpPr/>
          <p:nvPr/>
        </p:nvCxnSpPr>
        <p:spPr>
          <a:xfrm rot="10800000">
            <a:off x="6938826" y="2637219"/>
            <a:ext cx="266700" cy="258726"/>
          </a:xfrm>
          <a:prstGeom prst="straightConnector1">
            <a:avLst/>
          </a:prstGeom>
          <a:noFill/>
          <a:ln cap="flat" cmpd="sng" w="50800">
            <a:solidFill>
              <a:srgbClr val="002060"/>
            </a:solidFill>
            <a:prstDash val="solid"/>
            <a:round/>
            <a:headEnd len="sm" w="sm" type="none"/>
            <a:tailEnd len="sm" w="sm" type="none"/>
          </a:ln>
        </p:spPr>
      </p:cxnSp>
      <p:cxnSp>
        <p:nvCxnSpPr>
          <p:cNvPr id="1037" name="Google Shape;1037;p52"/>
          <p:cNvCxnSpPr/>
          <p:nvPr/>
        </p:nvCxnSpPr>
        <p:spPr>
          <a:xfrm rot="10800000">
            <a:off x="7204955" y="2641288"/>
            <a:ext cx="266700" cy="258726"/>
          </a:xfrm>
          <a:prstGeom prst="straightConnector1">
            <a:avLst/>
          </a:prstGeom>
          <a:noFill/>
          <a:ln cap="flat" cmpd="sng" w="50800">
            <a:solidFill>
              <a:srgbClr val="002060"/>
            </a:solidFill>
            <a:prstDash val="solid"/>
            <a:round/>
            <a:headEnd len="sm" w="sm" type="none"/>
            <a:tailEnd len="sm" w="sm" type="none"/>
          </a:ln>
        </p:spPr>
      </p:cxnSp>
      <p:sp>
        <p:nvSpPr>
          <p:cNvPr id="1038" name="Google Shape;1038;p52"/>
          <p:cNvSpPr txBox="1"/>
          <p:nvPr/>
        </p:nvSpPr>
        <p:spPr>
          <a:xfrm>
            <a:off x="4500326" y="4777749"/>
            <a:ext cx="7420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FT AT</a:t>
            </a:r>
            <a:endParaRPr/>
          </a:p>
        </p:txBody>
      </p:sp>
      <p:cxnSp>
        <p:nvCxnSpPr>
          <p:cNvPr id="1039" name="Google Shape;1039;p52"/>
          <p:cNvCxnSpPr>
            <a:stCxn id="1020" idx="3"/>
          </p:cNvCxnSpPr>
          <p:nvPr/>
        </p:nvCxnSpPr>
        <p:spPr>
          <a:xfrm flipH="1" rot="10800000">
            <a:off x="3280966" y="4814782"/>
            <a:ext cx="2095200" cy="7254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1040" name="Google Shape;1040;p52"/>
          <p:cNvSpPr/>
          <p:nvPr/>
        </p:nvSpPr>
        <p:spPr>
          <a:xfrm>
            <a:off x="10966399" y="4837584"/>
            <a:ext cx="720980" cy="579795"/>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041" name="Google Shape;1041;p52"/>
          <p:cNvSpPr/>
          <p:nvPr/>
        </p:nvSpPr>
        <p:spPr>
          <a:xfrm>
            <a:off x="7419388" y="2440332"/>
            <a:ext cx="3162992" cy="579795"/>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042" name="Google Shape;1042;p52"/>
          <p:cNvSpPr/>
          <p:nvPr/>
        </p:nvSpPr>
        <p:spPr>
          <a:xfrm>
            <a:off x="7937307" y="2557300"/>
            <a:ext cx="330920" cy="402694"/>
          </a:xfrm>
          <a:prstGeom prst="ellipse">
            <a:avLst/>
          </a:prstGeom>
          <a:noFill/>
          <a:ln cap="flat" cmpd="sng" w="508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3" name="Google Shape;1043;p52"/>
          <p:cNvSpPr/>
          <p:nvPr/>
        </p:nvSpPr>
        <p:spPr>
          <a:xfrm>
            <a:off x="4460769" y="4606855"/>
            <a:ext cx="714266" cy="579795"/>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044" name="Google Shape;1044;p52"/>
          <p:cNvSpPr txBox="1"/>
          <p:nvPr/>
        </p:nvSpPr>
        <p:spPr>
          <a:xfrm>
            <a:off x="11037788" y="5003261"/>
            <a:ext cx="6469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JPR</a:t>
            </a:r>
            <a:endParaRPr/>
          </a:p>
        </p:txBody>
      </p:sp>
      <p:cxnSp>
        <p:nvCxnSpPr>
          <p:cNvPr id="1045" name="Google Shape;1045;p52"/>
          <p:cNvCxnSpPr>
            <a:stCxn id="1042" idx="2"/>
          </p:cNvCxnSpPr>
          <p:nvPr/>
        </p:nvCxnSpPr>
        <p:spPr>
          <a:xfrm flipH="1">
            <a:off x="7464507" y="2758647"/>
            <a:ext cx="472800" cy="5400"/>
          </a:xfrm>
          <a:prstGeom prst="straightConnector1">
            <a:avLst/>
          </a:prstGeom>
          <a:noFill/>
          <a:ln cap="flat" cmpd="sng" w="50800">
            <a:solidFill>
              <a:srgbClr val="002060"/>
            </a:solidFill>
            <a:prstDash val="solid"/>
            <a:round/>
            <a:headEnd len="sm" w="sm" type="none"/>
            <a:tailEnd len="sm" w="sm" type="none"/>
          </a:ln>
        </p:spPr>
      </p:cxnSp>
      <p:cxnSp>
        <p:nvCxnSpPr>
          <p:cNvPr id="1046" name="Google Shape;1046;p52"/>
          <p:cNvCxnSpPr/>
          <p:nvPr/>
        </p:nvCxnSpPr>
        <p:spPr>
          <a:xfrm flipH="1">
            <a:off x="8310565" y="2748630"/>
            <a:ext cx="2306868" cy="2774"/>
          </a:xfrm>
          <a:prstGeom prst="straightConnector1">
            <a:avLst/>
          </a:prstGeom>
          <a:noFill/>
          <a:ln cap="flat" cmpd="sng" w="50800">
            <a:solidFill>
              <a:srgbClr val="002060"/>
            </a:solidFill>
            <a:prstDash val="solid"/>
            <a:round/>
            <a:headEnd len="sm" w="sm" type="none"/>
            <a:tailEnd len="sm" w="sm" type="none"/>
          </a:ln>
        </p:spPr>
      </p:cxnSp>
      <p:cxnSp>
        <p:nvCxnSpPr>
          <p:cNvPr id="1047" name="Google Shape;1047;p52"/>
          <p:cNvCxnSpPr/>
          <p:nvPr/>
        </p:nvCxnSpPr>
        <p:spPr>
          <a:xfrm rot="10800000">
            <a:off x="5376098" y="5166559"/>
            <a:ext cx="5174299" cy="18619"/>
          </a:xfrm>
          <a:prstGeom prst="straightConnector1">
            <a:avLst/>
          </a:prstGeom>
          <a:noFill/>
          <a:ln cap="flat" cmpd="sng" w="50800">
            <a:solidFill>
              <a:srgbClr val="002060"/>
            </a:solidFill>
            <a:prstDash val="solid"/>
            <a:round/>
            <a:headEnd len="sm" w="sm" type="none"/>
            <a:tailEnd len="sm" w="sm" type="none"/>
          </a:ln>
        </p:spPr>
      </p:cxnSp>
      <p:sp>
        <p:nvSpPr>
          <p:cNvPr id="1048" name="Google Shape;1048;p52"/>
          <p:cNvSpPr/>
          <p:nvPr/>
        </p:nvSpPr>
        <p:spPr>
          <a:xfrm>
            <a:off x="10613497" y="4968589"/>
            <a:ext cx="330920" cy="402694"/>
          </a:xfrm>
          <a:prstGeom prst="ellipse">
            <a:avLst/>
          </a:prstGeom>
          <a:noFill/>
          <a:ln cap="flat" cmpd="sng" w="508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9" name="Google Shape;1049;p52"/>
          <p:cNvSpPr/>
          <p:nvPr/>
        </p:nvSpPr>
        <p:spPr>
          <a:xfrm>
            <a:off x="5292009" y="4852890"/>
            <a:ext cx="5280370" cy="579795"/>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050" name="Google Shape;1050;p52"/>
          <p:cNvSpPr txBox="1"/>
          <p:nvPr/>
        </p:nvSpPr>
        <p:spPr>
          <a:xfrm>
            <a:off x="0" y="6104527"/>
            <a:ext cx="3464859" cy="707846"/>
          </a:xfrm>
          <a:prstGeom prst="rect">
            <a:avLst/>
          </a:prstGeom>
          <a:solidFill>
            <a:srgbClr val="CCE6F2"/>
          </a:solid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18579B"/>
              </a:buClr>
              <a:buSzPts val="4400"/>
              <a:buFont typeface="Calibri"/>
              <a:buNone/>
            </a:pPr>
            <a:r>
              <a:rPr b="1" i="0" lang="en-US" sz="2000" u="none" cap="none" strike="noStrike">
                <a:solidFill>
                  <a:schemeClr val="dk1"/>
                </a:solidFill>
                <a:latin typeface="Arial"/>
                <a:ea typeface="Arial"/>
                <a:cs typeface="Arial"/>
                <a:sym typeface="Arial"/>
              </a:rPr>
              <a:t>Rellenar la parte posterior de la Hoja</a:t>
            </a:r>
            <a:endParaRPr b="1" i="0" sz="2000" u="none" cap="none" strike="noStrike">
              <a:solidFill>
                <a:schemeClr val="dk1"/>
              </a:solidFill>
              <a:latin typeface="Arial"/>
              <a:ea typeface="Arial"/>
              <a:cs typeface="Arial"/>
              <a:sym typeface="Arial"/>
            </a:endParaRPr>
          </a:p>
        </p:txBody>
      </p:sp>
      <p:pic>
        <p:nvPicPr>
          <p:cNvPr id="1051" name="Google Shape;1051;p52"/>
          <p:cNvPicPr preferRelativeResize="0"/>
          <p:nvPr/>
        </p:nvPicPr>
        <p:blipFill rotWithShape="1">
          <a:blip r:embed="rId5">
            <a:alphaModFix/>
          </a:blip>
          <a:srcRect b="0" l="0" r="0" t="0"/>
          <a:stretch/>
        </p:blipFill>
        <p:spPr>
          <a:xfrm>
            <a:off x="7827881" y="595784"/>
            <a:ext cx="607222" cy="1189550"/>
          </a:xfrm>
          <a:prstGeom prst="rect">
            <a:avLst/>
          </a:prstGeom>
          <a:noFill/>
          <a:ln>
            <a:noFill/>
          </a:ln>
        </p:spPr>
      </p:pic>
      <p:pic>
        <p:nvPicPr>
          <p:cNvPr id="1052" name="Google Shape;1052;p52"/>
          <p:cNvPicPr preferRelativeResize="0"/>
          <p:nvPr/>
        </p:nvPicPr>
        <p:blipFill rotWithShape="1">
          <a:blip r:embed="rId6">
            <a:alphaModFix/>
          </a:blip>
          <a:srcRect b="0" l="0" r="0" t="0"/>
          <a:stretch/>
        </p:blipFill>
        <p:spPr>
          <a:xfrm>
            <a:off x="4417227" y="3529074"/>
            <a:ext cx="1429461" cy="886628"/>
          </a:xfrm>
          <a:prstGeom prst="rect">
            <a:avLst/>
          </a:prstGeom>
          <a:noFill/>
          <a:ln>
            <a:noFill/>
          </a:ln>
        </p:spPr>
      </p:pic>
      <p:pic>
        <p:nvPicPr>
          <p:cNvPr id="1053" name="Google Shape;1053;p52"/>
          <p:cNvPicPr preferRelativeResize="0"/>
          <p:nvPr/>
        </p:nvPicPr>
        <p:blipFill rotWithShape="1">
          <a:blip r:embed="rId6">
            <a:alphaModFix/>
          </a:blip>
          <a:srcRect b="0" l="0" r="0" t="0"/>
          <a:stretch/>
        </p:blipFill>
        <p:spPr>
          <a:xfrm rot="10800000">
            <a:off x="10048504" y="3500553"/>
            <a:ext cx="1429461" cy="886628"/>
          </a:xfrm>
          <a:prstGeom prst="rect">
            <a:avLst/>
          </a:prstGeom>
          <a:noFill/>
          <a:ln>
            <a:noFill/>
          </a:ln>
        </p:spPr>
      </p:pic>
      <p:cxnSp>
        <p:nvCxnSpPr>
          <p:cNvPr id="1054" name="Google Shape;1054;p52"/>
          <p:cNvCxnSpPr>
            <a:endCxn id="1042" idx="3"/>
          </p:cNvCxnSpPr>
          <p:nvPr/>
        </p:nvCxnSpPr>
        <p:spPr>
          <a:xfrm flipH="1" rot="10800000">
            <a:off x="3308469" y="2901021"/>
            <a:ext cx="4677300" cy="14787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055" name="Google Shape;1055;p52"/>
          <p:cNvCxnSpPr>
            <a:endCxn id="1043" idx="1"/>
          </p:cNvCxnSpPr>
          <p:nvPr/>
        </p:nvCxnSpPr>
        <p:spPr>
          <a:xfrm>
            <a:off x="3231871" y="1658164"/>
            <a:ext cx="1333500" cy="30336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pic>
        <p:nvPicPr>
          <p:cNvPr id="1056" name="Google Shape;1056;p52"/>
          <p:cNvPicPr preferRelativeResize="0"/>
          <p:nvPr/>
        </p:nvPicPr>
        <p:blipFill rotWithShape="1">
          <a:blip r:embed="rId7">
            <a:alphaModFix/>
          </a:blip>
          <a:srcRect b="0" l="0" r="0" t="0"/>
          <a:stretch/>
        </p:blipFill>
        <p:spPr>
          <a:xfrm>
            <a:off x="6021680" y="3617247"/>
            <a:ext cx="3893611" cy="678810"/>
          </a:xfrm>
          <a:prstGeom prst="rect">
            <a:avLst/>
          </a:prstGeom>
          <a:noFill/>
          <a:ln>
            <a:noFill/>
          </a:ln>
        </p:spPr>
      </p:pic>
      <p:cxnSp>
        <p:nvCxnSpPr>
          <p:cNvPr id="1057" name="Google Shape;1057;p52"/>
          <p:cNvCxnSpPr>
            <a:stCxn id="1042" idx="5"/>
            <a:endCxn id="1048" idx="1"/>
          </p:cNvCxnSpPr>
          <p:nvPr/>
        </p:nvCxnSpPr>
        <p:spPr>
          <a:xfrm>
            <a:off x="8219765" y="2901021"/>
            <a:ext cx="2442300" cy="21264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058" name="Google Shape;1058;p52"/>
          <p:cNvCxnSpPr>
            <a:endCxn id="1040" idx="1"/>
          </p:cNvCxnSpPr>
          <p:nvPr/>
        </p:nvCxnSpPr>
        <p:spPr>
          <a:xfrm>
            <a:off x="3232084" y="2729793"/>
            <a:ext cx="7839900" cy="21927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059" name="Google Shape;1059;p52"/>
          <p:cNvCxnSpPr>
            <a:stCxn id="1020" idx="3"/>
          </p:cNvCxnSpPr>
          <p:nvPr/>
        </p:nvCxnSpPr>
        <p:spPr>
          <a:xfrm flipH="1" rot="10800000">
            <a:off x="3280966" y="2634982"/>
            <a:ext cx="5412600" cy="29052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1060" name="Google Shape;1060;p52"/>
          <p:cNvSpPr txBox="1"/>
          <p:nvPr/>
        </p:nvSpPr>
        <p:spPr>
          <a:xfrm>
            <a:off x="5134033" y="3522182"/>
            <a:ext cx="263809" cy="3176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X</a:t>
            </a:r>
            <a:endParaRPr/>
          </a:p>
        </p:txBody>
      </p:sp>
      <p:sp>
        <p:nvSpPr>
          <p:cNvPr id="1061" name="Google Shape;1061;p52"/>
          <p:cNvSpPr txBox="1"/>
          <p:nvPr/>
        </p:nvSpPr>
        <p:spPr>
          <a:xfrm>
            <a:off x="10491958" y="3491791"/>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3"/>
          <p:cNvPicPr preferRelativeResize="0"/>
          <p:nvPr/>
        </p:nvPicPr>
        <p:blipFill rotWithShape="1">
          <a:blip r:embed="rId3">
            <a:alphaModFix/>
          </a:blip>
          <a:srcRect b="0" l="0" r="0" t="0"/>
          <a:stretch/>
        </p:blipFill>
        <p:spPr>
          <a:xfrm>
            <a:off x="-255100" y="468055"/>
            <a:ext cx="8922398" cy="6389945"/>
          </a:xfrm>
          <a:prstGeom prst="rect">
            <a:avLst/>
          </a:prstGeom>
          <a:noFill/>
          <a:ln>
            <a:noFill/>
          </a:ln>
        </p:spPr>
      </p:pic>
      <p:sp>
        <p:nvSpPr>
          <p:cNvPr id="1067" name="Google Shape;1067;p53"/>
          <p:cNvSpPr txBox="1"/>
          <p:nvPr>
            <p:ph idx="1" type="body"/>
          </p:nvPr>
        </p:nvSpPr>
        <p:spPr>
          <a:xfrm>
            <a:off x="82731" y="-121920"/>
            <a:ext cx="12026537" cy="772412"/>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Clr>
                <a:srgbClr val="18579B"/>
              </a:buClr>
              <a:buSzPts val="4400"/>
              <a:buNone/>
            </a:pPr>
            <a:r>
              <a:rPr b="1" i="1" lang="en-US" sz="4000">
                <a:solidFill>
                  <a:srgbClr val="18579B"/>
                </a:solidFill>
              </a:rPr>
              <a:t>Partido Perdido por Sanción (PPR) (Match Forfeit- MF)</a:t>
            </a:r>
            <a:endParaRPr sz="4000"/>
          </a:p>
          <a:p>
            <a:pPr indent="-349250" lvl="0" marL="349250" rtl="0" algn="ctr">
              <a:lnSpc>
                <a:spcPct val="100000"/>
              </a:lnSpc>
              <a:spcBef>
                <a:spcPts val="600"/>
              </a:spcBef>
              <a:spcAft>
                <a:spcPts val="0"/>
              </a:spcAft>
              <a:buSzPts val="3520"/>
              <a:buFont typeface="Calibri"/>
              <a:buNone/>
            </a:pPr>
            <a:r>
              <a:t/>
            </a:r>
            <a:endParaRPr sz="3200">
              <a:solidFill>
                <a:srgbClr val="18579B"/>
              </a:solidFill>
              <a:latin typeface="Calibri"/>
              <a:ea typeface="Calibri"/>
              <a:cs typeface="Calibri"/>
              <a:sym typeface="Calibri"/>
            </a:endParaRPr>
          </a:p>
        </p:txBody>
      </p:sp>
      <p:sp>
        <p:nvSpPr>
          <p:cNvPr id="1068" name="Google Shape;1068;p53"/>
          <p:cNvSpPr txBox="1"/>
          <p:nvPr>
            <p:ph idx="12" type="sldNum"/>
          </p:nvPr>
        </p:nvSpPr>
        <p:spPr>
          <a:xfrm>
            <a:off x="11547364" y="6358072"/>
            <a:ext cx="870613"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solidFill>
                  <a:schemeClr val="dk1"/>
                </a:solidFill>
              </a:rPr>
              <a:t>‹#›</a:t>
            </a:fld>
            <a:endParaRPr>
              <a:solidFill>
                <a:schemeClr val="dk1"/>
              </a:solidFill>
            </a:endParaRPr>
          </a:p>
        </p:txBody>
      </p:sp>
      <p:cxnSp>
        <p:nvCxnSpPr>
          <p:cNvPr id="1069" name="Google Shape;1069;p53"/>
          <p:cNvCxnSpPr/>
          <p:nvPr/>
        </p:nvCxnSpPr>
        <p:spPr>
          <a:xfrm rot="10800000">
            <a:off x="4637905" y="2526903"/>
            <a:ext cx="2102602" cy="0"/>
          </a:xfrm>
          <a:prstGeom prst="straightConnector1">
            <a:avLst/>
          </a:prstGeom>
          <a:noFill/>
          <a:ln cap="flat" cmpd="sng" w="38100">
            <a:solidFill>
              <a:schemeClr val="dk1"/>
            </a:solidFill>
            <a:prstDash val="solid"/>
            <a:round/>
            <a:headEnd len="sm" w="sm" type="none"/>
            <a:tailEnd len="sm" w="sm" type="none"/>
          </a:ln>
        </p:spPr>
      </p:cxnSp>
      <p:sp>
        <p:nvSpPr>
          <p:cNvPr id="1070" name="Google Shape;1070;p53"/>
          <p:cNvSpPr/>
          <p:nvPr/>
        </p:nvSpPr>
        <p:spPr>
          <a:xfrm>
            <a:off x="4291279" y="2612368"/>
            <a:ext cx="321011" cy="300995"/>
          </a:xfrm>
          <a:prstGeom prst="ellipse">
            <a:avLst/>
          </a:prstGeom>
          <a:noFill/>
          <a:ln cap="flat" cmpd="sng" w="254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1" name="Google Shape;1071;p53"/>
          <p:cNvSpPr/>
          <p:nvPr/>
        </p:nvSpPr>
        <p:spPr>
          <a:xfrm>
            <a:off x="4276784" y="2358551"/>
            <a:ext cx="321011" cy="300995"/>
          </a:xfrm>
          <a:prstGeom prst="ellipse">
            <a:avLst/>
          </a:prstGeom>
          <a:noFill/>
          <a:ln cap="flat" cmpd="sng" w="254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2" name="Google Shape;1072;p53"/>
          <p:cNvSpPr/>
          <p:nvPr/>
        </p:nvSpPr>
        <p:spPr>
          <a:xfrm>
            <a:off x="6666511" y="4777108"/>
            <a:ext cx="321011" cy="300995"/>
          </a:xfrm>
          <a:prstGeom prst="ellipse">
            <a:avLst/>
          </a:prstGeom>
          <a:noFill/>
          <a:ln cap="flat" cmpd="sng" w="254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3" name="Google Shape;1073;p53"/>
          <p:cNvSpPr txBox="1"/>
          <p:nvPr/>
        </p:nvSpPr>
        <p:spPr>
          <a:xfrm>
            <a:off x="7014656" y="4418182"/>
            <a:ext cx="10495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PPR (MF)</a:t>
            </a:r>
            <a:endParaRPr/>
          </a:p>
        </p:txBody>
      </p:sp>
      <p:cxnSp>
        <p:nvCxnSpPr>
          <p:cNvPr id="1074" name="Google Shape;1074;p53"/>
          <p:cNvCxnSpPr/>
          <p:nvPr/>
        </p:nvCxnSpPr>
        <p:spPr>
          <a:xfrm rot="10800000">
            <a:off x="8094386" y="683064"/>
            <a:ext cx="127079" cy="340849"/>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1075" name="Google Shape;1075;p53"/>
          <p:cNvSpPr/>
          <p:nvPr/>
        </p:nvSpPr>
        <p:spPr>
          <a:xfrm>
            <a:off x="6846045" y="4684376"/>
            <a:ext cx="321011" cy="300995"/>
          </a:xfrm>
          <a:prstGeom prst="ellipse">
            <a:avLst/>
          </a:prstGeom>
          <a:noFill/>
          <a:ln cap="flat" cmpd="sng" w="25400">
            <a:solidFill>
              <a:srgbClr val="1234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76" name="Google Shape;1076;p53"/>
          <p:cNvPicPr preferRelativeResize="0"/>
          <p:nvPr/>
        </p:nvPicPr>
        <p:blipFill rotWithShape="1">
          <a:blip r:embed="rId4">
            <a:alphaModFix/>
          </a:blip>
          <a:srcRect b="0" l="0" r="0" t="0"/>
          <a:stretch/>
        </p:blipFill>
        <p:spPr>
          <a:xfrm>
            <a:off x="675665" y="839385"/>
            <a:ext cx="7532454" cy="5902491"/>
          </a:xfrm>
          <a:prstGeom prst="rect">
            <a:avLst/>
          </a:prstGeom>
          <a:noFill/>
          <a:ln>
            <a:noFill/>
          </a:ln>
        </p:spPr>
      </p:pic>
      <p:cxnSp>
        <p:nvCxnSpPr>
          <p:cNvPr id="1077" name="Google Shape;1077;p53"/>
          <p:cNvCxnSpPr/>
          <p:nvPr/>
        </p:nvCxnSpPr>
        <p:spPr>
          <a:xfrm flipH="1" rot="10800000">
            <a:off x="2322443" y="2819734"/>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78" name="Google Shape;1078;p53"/>
          <p:cNvCxnSpPr/>
          <p:nvPr/>
        </p:nvCxnSpPr>
        <p:spPr>
          <a:xfrm flipH="1" rot="10800000">
            <a:off x="2627461" y="2821455"/>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79" name="Google Shape;1079;p53"/>
          <p:cNvCxnSpPr/>
          <p:nvPr/>
        </p:nvCxnSpPr>
        <p:spPr>
          <a:xfrm flipH="1" rot="10800000">
            <a:off x="2871840" y="2819734"/>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80" name="Google Shape;1080;p53"/>
          <p:cNvCxnSpPr/>
          <p:nvPr/>
        </p:nvCxnSpPr>
        <p:spPr>
          <a:xfrm flipH="1" rot="10800000">
            <a:off x="1765425" y="2869129"/>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81" name="Google Shape;1081;p53"/>
          <p:cNvCxnSpPr/>
          <p:nvPr/>
        </p:nvCxnSpPr>
        <p:spPr>
          <a:xfrm>
            <a:off x="2041971" y="2819734"/>
            <a:ext cx="280155" cy="271747"/>
          </a:xfrm>
          <a:prstGeom prst="straightConnector1">
            <a:avLst/>
          </a:prstGeom>
          <a:noFill/>
          <a:ln cap="flat" cmpd="sng" w="50800">
            <a:solidFill>
              <a:srgbClr val="002060"/>
            </a:solidFill>
            <a:prstDash val="solid"/>
            <a:round/>
            <a:headEnd len="sm" w="sm" type="none"/>
            <a:tailEnd len="sm" w="sm" type="none"/>
          </a:ln>
        </p:spPr>
      </p:cxnSp>
      <p:cxnSp>
        <p:nvCxnSpPr>
          <p:cNvPr id="1082" name="Google Shape;1082;p53"/>
          <p:cNvCxnSpPr/>
          <p:nvPr/>
        </p:nvCxnSpPr>
        <p:spPr>
          <a:xfrm flipH="1">
            <a:off x="2296248" y="2819734"/>
            <a:ext cx="9240" cy="271747"/>
          </a:xfrm>
          <a:prstGeom prst="straightConnector1">
            <a:avLst/>
          </a:prstGeom>
          <a:noFill/>
          <a:ln cap="flat" cmpd="sng" w="50800">
            <a:solidFill>
              <a:srgbClr val="002060"/>
            </a:solidFill>
            <a:prstDash val="solid"/>
            <a:round/>
            <a:headEnd len="sm" w="sm" type="none"/>
            <a:tailEnd len="sm" w="sm" type="none"/>
          </a:ln>
        </p:spPr>
      </p:cxnSp>
      <p:cxnSp>
        <p:nvCxnSpPr>
          <p:cNvPr id="1083" name="Google Shape;1083;p53"/>
          <p:cNvCxnSpPr/>
          <p:nvPr/>
        </p:nvCxnSpPr>
        <p:spPr>
          <a:xfrm>
            <a:off x="3137396" y="2850239"/>
            <a:ext cx="280155" cy="271747"/>
          </a:xfrm>
          <a:prstGeom prst="straightConnector1">
            <a:avLst/>
          </a:prstGeom>
          <a:noFill/>
          <a:ln cap="flat" cmpd="sng" w="50800">
            <a:solidFill>
              <a:srgbClr val="002060"/>
            </a:solidFill>
            <a:prstDash val="solid"/>
            <a:round/>
            <a:headEnd len="sm" w="sm" type="none"/>
            <a:tailEnd len="sm" w="sm" type="none"/>
          </a:ln>
        </p:spPr>
      </p:cxnSp>
      <p:cxnSp>
        <p:nvCxnSpPr>
          <p:cNvPr id="1084" name="Google Shape;1084;p53"/>
          <p:cNvCxnSpPr/>
          <p:nvPr/>
        </p:nvCxnSpPr>
        <p:spPr>
          <a:xfrm>
            <a:off x="3402663" y="2827604"/>
            <a:ext cx="280155" cy="271747"/>
          </a:xfrm>
          <a:prstGeom prst="straightConnector1">
            <a:avLst/>
          </a:prstGeom>
          <a:noFill/>
          <a:ln cap="flat" cmpd="sng" w="50800">
            <a:solidFill>
              <a:srgbClr val="002060"/>
            </a:solidFill>
            <a:prstDash val="solid"/>
            <a:round/>
            <a:headEnd len="sm" w="sm" type="none"/>
            <a:tailEnd len="sm" w="sm" type="none"/>
          </a:ln>
        </p:spPr>
      </p:cxnSp>
      <p:cxnSp>
        <p:nvCxnSpPr>
          <p:cNvPr id="1085" name="Google Shape;1085;p53"/>
          <p:cNvCxnSpPr/>
          <p:nvPr/>
        </p:nvCxnSpPr>
        <p:spPr>
          <a:xfrm flipH="1" rot="10800000">
            <a:off x="3653078" y="2936718"/>
            <a:ext cx="784211" cy="26759"/>
          </a:xfrm>
          <a:prstGeom prst="straightConnector1">
            <a:avLst/>
          </a:prstGeom>
          <a:noFill/>
          <a:ln cap="flat" cmpd="sng" w="50800">
            <a:solidFill>
              <a:srgbClr val="002060"/>
            </a:solidFill>
            <a:prstDash val="solid"/>
            <a:round/>
            <a:headEnd len="sm" w="sm" type="none"/>
            <a:tailEnd len="sm" w="sm" type="none"/>
          </a:ln>
        </p:spPr>
      </p:cxnSp>
      <p:sp>
        <p:nvSpPr>
          <p:cNvPr id="1086" name="Google Shape;1086;p53"/>
          <p:cNvSpPr/>
          <p:nvPr/>
        </p:nvSpPr>
        <p:spPr>
          <a:xfrm>
            <a:off x="4436299" y="2736293"/>
            <a:ext cx="330920" cy="402694"/>
          </a:xfrm>
          <a:prstGeom prst="ellipse">
            <a:avLst/>
          </a:prstGeom>
          <a:noFill/>
          <a:ln cap="flat" cmpd="sng" w="508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087" name="Google Shape;1087;p53"/>
          <p:cNvCxnSpPr/>
          <p:nvPr/>
        </p:nvCxnSpPr>
        <p:spPr>
          <a:xfrm>
            <a:off x="6937212" y="4895864"/>
            <a:ext cx="280155" cy="271747"/>
          </a:xfrm>
          <a:prstGeom prst="straightConnector1">
            <a:avLst/>
          </a:prstGeom>
          <a:noFill/>
          <a:ln cap="flat" cmpd="sng" w="50800">
            <a:solidFill>
              <a:srgbClr val="002060"/>
            </a:solidFill>
            <a:prstDash val="solid"/>
            <a:round/>
            <a:headEnd len="sm" w="sm" type="none"/>
            <a:tailEnd len="sm" w="sm" type="none"/>
          </a:ln>
        </p:spPr>
      </p:cxnSp>
      <p:cxnSp>
        <p:nvCxnSpPr>
          <p:cNvPr id="1088" name="Google Shape;1088;p53"/>
          <p:cNvCxnSpPr/>
          <p:nvPr/>
        </p:nvCxnSpPr>
        <p:spPr>
          <a:xfrm flipH="1">
            <a:off x="6661891" y="4874620"/>
            <a:ext cx="9240" cy="271747"/>
          </a:xfrm>
          <a:prstGeom prst="straightConnector1">
            <a:avLst/>
          </a:prstGeom>
          <a:noFill/>
          <a:ln cap="flat" cmpd="sng" w="50800">
            <a:solidFill>
              <a:srgbClr val="002060"/>
            </a:solidFill>
            <a:prstDash val="solid"/>
            <a:round/>
            <a:headEnd len="sm" w="sm" type="none"/>
            <a:tailEnd len="sm" w="sm" type="none"/>
          </a:ln>
        </p:spPr>
      </p:cxnSp>
      <p:cxnSp>
        <p:nvCxnSpPr>
          <p:cNvPr id="1089" name="Google Shape;1089;p53"/>
          <p:cNvCxnSpPr/>
          <p:nvPr/>
        </p:nvCxnSpPr>
        <p:spPr>
          <a:xfrm>
            <a:off x="6661083" y="4918437"/>
            <a:ext cx="280155" cy="271747"/>
          </a:xfrm>
          <a:prstGeom prst="straightConnector1">
            <a:avLst/>
          </a:prstGeom>
          <a:noFill/>
          <a:ln cap="flat" cmpd="sng" w="50800">
            <a:solidFill>
              <a:srgbClr val="002060"/>
            </a:solidFill>
            <a:prstDash val="solid"/>
            <a:round/>
            <a:headEnd len="sm" w="sm" type="none"/>
            <a:tailEnd len="sm" w="sm" type="none"/>
          </a:ln>
        </p:spPr>
      </p:cxnSp>
      <p:cxnSp>
        <p:nvCxnSpPr>
          <p:cNvPr id="1090" name="Google Shape;1090;p53"/>
          <p:cNvCxnSpPr/>
          <p:nvPr/>
        </p:nvCxnSpPr>
        <p:spPr>
          <a:xfrm flipH="1" rot="10800000">
            <a:off x="6384954" y="4923331"/>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91" name="Google Shape;1091;p53"/>
          <p:cNvCxnSpPr/>
          <p:nvPr/>
        </p:nvCxnSpPr>
        <p:spPr>
          <a:xfrm flipH="1" rot="10800000">
            <a:off x="6121754" y="4925908"/>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92" name="Google Shape;1092;p53"/>
          <p:cNvCxnSpPr/>
          <p:nvPr/>
        </p:nvCxnSpPr>
        <p:spPr>
          <a:xfrm flipH="1">
            <a:off x="6086759" y="4875633"/>
            <a:ext cx="9240" cy="271747"/>
          </a:xfrm>
          <a:prstGeom prst="straightConnector1">
            <a:avLst/>
          </a:prstGeom>
          <a:noFill/>
          <a:ln cap="flat" cmpd="sng" w="50800">
            <a:solidFill>
              <a:srgbClr val="002060"/>
            </a:solidFill>
            <a:prstDash val="solid"/>
            <a:round/>
            <a:headEnd len="sm" w="sm" type="none"/>
            <a:tailEnd len="sm" w="sm" type="none"/>
          </a:ln>
        </p:spPr>
      </p:cxnSp>
      <p:sp>
        <p:nvSpPr>
          <p:cNvPr id="1093" name="Google Shape;1093;p53"/>
          <p:cNvSpPr/>
          <p:nvPr/>
        </p:nvSpPr>
        <p:spPr>
          <a:xfrm>
            <a:off x="7167412" y="4830390"/>
            <a:ext cx="330920" cy="402694"/>
          </a:xfrm>
          <a:prstGeom prst="ellipse">
            <a:avLst/>
          </a:prstGeom>
          <a:noFill/>
          <a:ln cap="flat" cmpd="sng" w="508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094" name="Google Shape;1094;p53"/>
          <p:cNvCxnSpPr>
            <a:stCxn id="1093" idx="2"/>
          </p:cNvCxnSpPr>
          <p:nvPr/>
        </p:nvCxnSpPr>
        <p:spPr>
          <a:xfrm rot="10800000">
            <a:off x="5253112" y="5007437"/>
            <a:ext cx="1914300" cy="24300"/>
          </a:xfrm>
          <a:prstGeom prst="straightConnector1">
            <a:avLst/>
          </a:prstGeom>
          <a:noFill/>
          <a:ln cap="flat" cmpd="sng" w="50800">
            <a:solidFill>
              <a:srgbClr val="002060"/>
            </a:solidFill>
            <a:prstDash val="solid"/>
            <a:round/>
            <a:headEnd len="sm" w="sm" type="none"/>
            <a:tailEnd len="sm" w="sm" type="none"/>
          </a:ln>
        </p:spPr>
      </p:cxnSp>
      <p:cxnSp>
        <p:nvCxnSpPr>
          <p:cNvPr id="1095" name="Google Shape;1095;p53"/>
          <p:cNvCxnSpPr/>
          <p:nvPr/>
        </p:nvCxnSpPr>
        <p:spPr>
          <a:xfrm flipH="1" rot="10800000">
            <a:off x="5858554" y="4902626"/>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96" name="Google Shape;1096;p53"/>
          <p:cNvCxnSpPr/>
          <p:nvPr/>
        </p:nvCxnSpPr>
        <p:spPr>
          <a:xfrm flipH="1" rot="10800000">
            <a:off x="5582477" y="4912918"/>
            <a:ext cx="263200" cy="233969"/>
          </a:xfrm>
          <a:prstGeom prst="straightConnector1">
            <a:avLst/>
          </a:prstGeom>
          <a:noFill/>
          <a:ln cap="flat" cmpd="sng" w="50800">
            <a:solidFill>
              <a:srgbClr val="002060"/>
            </a:solidFill>
            <a:prstDash val="solid"/>
            <a:round/>
            <a:headEnd len="sm" w="sm" type="none"/>
            <a:tailEnd len="sm" w="sm" type="none"/>
          </a:ln>
        </p:spPr>
      </p:cxnSp>
      <p:cxnSp>
        <p:nvCxnSpPr>
          <p:cNvPr id="1097" name="Google Shape;1097;p53"/>
          <p:cNvCxnSpPr/>
          <p:nvPr/>
        </p:nvCxnSpPr>
        <p:spPr>
          <a:xfrm>
            <a:off x="5302651" y="4895864"/>
            <a:ext cx="280155" cy="271747"/>
          </a:xfrm>
          <a:prstGeom prst="straightConnector1">
            <a:avLst/>
          </a:prstGeom>
          <a:noFill/>
          <a:ln cap="flat" cmpd="sng" w="50800">
            <a:solidFill>
              <a:srgbClr val="002060"/>
            </a:solidFill>
            <a:prstDash val="solid"/>
            <a:round/>
            <a:headEnd len="sm" w="sm" type="none"/>
            <a:tailEnd len="sm" w="sm" type="none"/>
          </a:ln>
        </p:spPr>
      </p:cxnSp>
      <p:cxnSp>
        <p:nvCxnSpPr>
          <p:cNvPr id="1098" name="Google Shape;1098;p53"/>
          <p:cNvCxnSpPr/>
          <p:nvPr/>
        </p:nvCxnSpPr>
        <p:spPr>
          <a:xfrm flipH="1">
            <a:off x="5280534" y="4902626"/>
            <a:ext cx="9240" cy="271747"/>
          </a:xfrm>
          <a:prstGeom prst="straightConnector1">
            <a:avLst/>
          </a:prstGeom>
          <a:noFill/>
          <a:ln cap="flat" cmpd="sng" w="50800">
            <a:solidFill>
              <a:srgbClr val="002060"/>
            </a:solidFill>
            <a:prstDash val="solid"/>
            <a:round/>
            <a:headEnd len="sm" w="sm" type="none"/>
            <a:tailEnd len="sm" w="sm" type="none"/>
          </a:ln>
        </p:spPr>
      </p:cxnSp>
      <p:sp>
        <p:nvSpPr>
          <p:cNvPr id="1099" name="Google Shape;1099;p53"/>
          <p:cNvSpPr txBox="1"/>
          <p:nvPr/>
        </p:nvSpPr>
        <p:spPr>
          <a:xfrm>
            <a:off x="873528" y="4598959"/>
            <a:ext cx="7420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      AT</a:t>
            </a:r>
            <a:endParaRPr/>
          </a:p>
        </p:txBody>
      </p:sp>
      <p:sp>
        <p:nvSpPr>
          <p:cNvPr id="1100" name="Google Shape;1100;p53"/>
          <p:cNvSpPr txBox="1"/>
          <p:nvPr/>
        </p:nvSpPr>
        <p:spPr>
          <a:xfrm>
            <a:off x="2589645" y="867129"/>
            <a:ext cx="15028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GANADORES</a:t>
            </a:r>
            <a:endParaRPr/>
          </a:p>
        </p:txBody>
      </p:sp>
      <p:sp>
        <p:nvSpPr>
          <p:cNvPr id="1101" name="Google Shape;1101;p53"/>
          <p:cNvSpPr/>
          <p:nvPr/>
        </p:nvSpPr>
        <p:spPr>
          <a:xfrm>
            <a:off x="1211907" y="867081"/>
            <a:ext cx="4381512" cy="1264160"/>
          </a:xfrm>
          <a:prstGeom prst="ellipse">
            <a:avLst/>
          </a:prstGeom>
          <a:noFill/>
          <a:ln cap="flat" cmpd="sng" w="508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102" name="Google Shape;1102;p53"/>
          <p:cNvSpPr/>
          <p:nvPr/>
        </p:nvSpPr>
        <p:spPr>
          <a:xfrm>
            <a:off x="5243517" y="4786226"/>
            <a:ext cx="1914406" cy="464977"/>
          </a:xfrm>
          <a:prstGeom prst="ellipse">
            <a:avLst/>
          </a:prstGeom>
          <a:noFill/>
          <a:ln cap="flat" cmpd="sng" w="508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103" name="Google Shape;1103;p53"/>
          <p:cNvSpPr/>
          <p:nvPr/>
        </p:nvSpPr>
        <p:spPr>
          <a:xfrm>
            <a:off x="3541644" y="2736293"/>
            <a:ext cx="1018539" cy="464977"/>
          </a:xfrm>
          <a:prstGeom prst="ellipse">
            <a:avLst/>
          </a:prstGeom>
          <a:noFill/>
          <a:ln cap="flat" cmpd="sng" w="508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104" name="Google Shape;1104;p53"/>
          <p:cNvSpPr/>
          <p:nvPr/>
        </p:nvSpPr>
        <p:spPr>
          <a:xfrm>
            <a:off x="8293406" y="528320"/>
            <a:ext cx="3886291" cy="5632271"/>
          </a:xfrm>
          <a:prstGeom prst="rect">
            <a:avLst/>
          </a:prstGeom>
          <a:solidFill>
            <a:srgbClr val="FEE199"/>
          </a:solidFill>
          <a:ln>
            <a:noFill/>
          </a:ln>
          <a:effectLst>
            <a:outerShdw blurRad="40000" rotWithShape="0" dir="5400000" dist="23000">
              <a:srgbClr val="000000">
                <a:alpha val="34509"/>
              </a:srgbClr>
            </a:outerShdw>
          </a:effectLst>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Anotar la AT/FT sin ajuste de puntos ya que se apunta un 11-0</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FINALIZA EL PARTIDO EN CURSO:</a:t>
            </a:r>
            <a:endParaRPr b="1"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Hacer círculo en el 11 del ganador y el 0 del perdedor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Rayar todas las casillas usadas del perdedor y las no usadas del ganador, hasta 11.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Escribir las puntuaciones y FORFEIT o PPR debajo.</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Encerrar en círculo los nombres de los ganadores y poner la palabra “GANADORES” en el círculo, e inicializar por uno de los ganadores.</a:t>
            </a:r>
            <a:endParaRPr b="0" i="0" sz="1400" u="none" cap="none" strike="noStrike">
              <a:solidFill>
                <a:srgbClr val="000000"/>
              </a:solidFill>
              <a:latin typeface="Arial"/>
              <a:ea typeface="Arial"/>
              <a:cs typeface="Arial"/>
              <a:sym typeface="Arial"/>
            </a:endParaRPr>
          </a:p>
        </p:txBody>
      </p:sp>
      <p:pic>
        <p:nvPicPr>
          <p:cNvPr id="1105" name="Google Shape;1105;p53"/>
          <p:cNvPicPr preferRelativeResize="0"/>
          <p:nvPr/>
        </p:nvPicPr>
        <p:blipFill rotWithShape="1">
          <a:blip r:embed="rId5">
            <a:alphaModFix/>
          </a:blip>
          <a:srcRect b="0" l="0" r="0" t="0"/>
          <a:stretch/>
        </p:blipFill>
        <p:spPr>
          <a:xfrm>
            <a:off x="2525274" y="3574221"/>
            <a:ext cx="3893611" cy="792034"/>
          </a:xfrm>
          <a:prstGeom prst="rect">
            <a:avLst/>
          </a:prstGeom>
          <a:noFill/>
          <a:ln>
            <a:noFill/>
          </a:ln>
        </p:spPr>
      </p:pic>
      <p:sp>
        <p:nvSpPr>
          <p:cNvPr id="1106" name="Google Shape;1106;p53"/>
          <p:cNvSpPr/>
          <p:nvPr/>
        </p:nvSpPr>
        <p:spPr>
          <a:xfrm>
            <a:off x="2477324" y="3602642"/>
            <a:ext cx="1911523" cy="917517"/>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107" name="Google Shape;1107;p53"/>
          <p:cNvSpPr txBox="1"/>
          <p:nvPr/>
        </p:nvSpPr>
        <p:spPr>
          <a:xfrm>
            <a:off x="2698207" y="3621701"/>
            <a:ext cx="15028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11-0      11-0</a:t>
            </a:r>
            <a:endParaRPr/>
          </a:p>
        </p:txBody>
      </p:sp>
      <p:sp>
        <p:nvSpPr>
          <p:cNvPr id="1108" name="Google Shape;1108;p53"/>
          <p:cNvSpPr txBox="1"/>
          <p:nvPr/>
        </p:nvSpPr>
        <p:spPr>
          <a:xfrm>
            <a:off x="2725361" y="4043643"/>
            <a:ext cx="15028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PPR- FORFEIT</a:t>
            </a:r>
            <a:endParaRPr/>
          </a:p>
        </p:txBody>
      </p:sp>
      <p:sp>
        <p:nvSpPr>
          <p:cNvPr id="1109" name="Google Shape;1109;p53"/>
          <p:cNvSpPr txBox="1"/>
          <p:nvPr/>
        </p:nvSpPr>
        <p:spPr>
          <a:xfrm>
            <a:off x="5297271" y="3832135"/>
            <a:ext cx="15028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CARMEN G.</a:t>
            </a:r>
            <a:endParaRPr/>
          </a:p>
        </p:txBody>
      </p:sp>
      <p:sp>
        <p:nvSpPr>
          <p:cNvPr id="1110" name="Google Shape;1110;p53"/>
          <p:cNvSpPr/>
          <p:nvPr/>
        </p:nvSpPr>
        <p:spPr>
          <a:xfrm>
            <a:off x="5280534" y="3744287"/>
            <a:ext cx="1191463" cy="435930"/>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pic>
        <p:nvPicPr>
          <p:cNvPr id="1111" name="Google Shape;1111;p53"/>
          <p:cNvPicPr preferRelativeResize="0"/>
          <p:nvPr/>
        </p:nvPicPr>
        <p:blipFill rotWithShape="1">
          <a:blip r:embed="rId6">
            <a:alphaModFix/>
          </a:blip>
          <a:srcRect b="0" l="0" r="0" t="0"/>
          <a:stretch/>
        </p:blipFill>
        <p:spPr>
          <a:xfrm>
            <a:off x="762712" y="3446737"/>
            <a:ext cx="1429461" cy="1036097"/>
          </a:xfrm>
          <a:prstGeom prst="rect">
            <a:avLst/>
          </a:prstGeom>
          <a:noFill/>
          <a:ln>
            <a:noFill/>
          </a:ln>
        </p:spPr>
      </p:pic>
      <p:sp>
        <p:nvSpPr>
          <p:cNvPr id="1112" name="Google Shape;1112;p53"/>
          <p:cNvSpPr/>
          <p:nvPr/>
        </p:nvSpPr>
        <p:spPr>
          <a:xfrm>
            <a:off x="982880" y="4418182"/>
            <a:ext cx="742031" cy="517659"/>
          </a:xfrm>
          <a:prstGeom prst="ellipse">
            <a:avLst/>
          </a:prstGeom>
          <a:noFill/>
          <a:ln cap="flat" cmpd="sng" w="476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cxnSp>
        <p:nvCxnSpPr>
          <p:cNvPr id="1113" name="Google Shape;1113;p53"/>
          <p:cNvCxnSpPr>
            <a:endCxn id="1112" idx="7"/>
          </p:cNvCxnSpPr>
          <p:nvPr/>
        </p:nvCxnSpPr>
        <p:spPr>
          <a:xfrm flipH="1">
            <a:off x="1616243" y="683091"/>
            <a:ext cx="6866700" cy="38109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pic>
        <p:nvPicPr>
          <p:cNvPr id="1114" name="Google Shape;1114;p53"/>
          <p:cNvPicPr preferRelativeResize="0"/>
          <p:nvPr/>
        </p:nvPicPr>
        <p:blipFill rotWithShape="1">
          <a:blip r:embed="rId6">
            <a:alphaModFix/>
          </a:blip>
          <a:srcRect b="0" l="0" r="0" t="0"/>
          <a:stretch/>
        </p:blipFill>
        <p:spPr>
          <a:xfrm rot="10800000">
            <a:off x="6728464" y="3475935"/>
            <a:ext cx="1429461" cy="1036097"/>
          </a:xfrm>
          <a:prstGeom prst="rect">
            <a:avLst/>
          </a:prstGeom>
          <a:noFill/>
          <a:ln>
            <a:noFill/>
          </a:ln>
        </p:spPr>
      </p:pic>
      <p:cxnSp>
        <p:nvCxnSpPr>
          <p:cNvPr id="1115" name="Google Shape;1115;p53"/>
          <p:cNvCxnSpPr>
            <a:endCxn id="1102" idx="0"/>
          </p:cNvCxnSpPr>
          <p:nvPr/>
        </p:nvCxnSpPr>
        <p:spPr>
          <a:xfrm flipH="1">
            <a:off x="6200720" y="2850326"/>
            <a:ext cx="2247900" cy="19359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116" name="Google Shape;1116;p53"/>
          <p:cNvCxnSpPr>
            <a:endCxn id="1093" idx="0"/>
          </p:cNvCxnSpPr>
          <p:nvPr/>
        </p:nvCxnSpPr>
        <p:spPr>
          <a:xfrm flipH="1">
            <a:off x="7332872" y="2238990"/>
            <a:ext cx="1115700" cy="25914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117" name="Google Shape;1117;p53"/>
          <p:cNvCxnSpPr/>
          <p:nvPr/>
        </p:nvCxnSpPr>
        <p:spPr>
          <a:xfrm rot="10800000">
            <a:off x="6435622" y="4080612"/>
            <a:ext cx="1937957" cy="300169"/>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118" name="Google Shape;1118;p53"/>
          <p:cNvCxnSpPr>
            <a:endCxn id="1086" idx="6"/>
          </p:cNvCxnSpPr>
          <p:nvPr/>
        </p:nvCxnSpPr>
        <p:spPr>
          <a:xfrm rot="10800000">
            <a:off x="4767219" y="2937640"/>
            <a:ext cx="2520000" cy="18486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119" name="Google Shape;1119;p53"/>
          <p:cNvCxnSpPr>
            <a:endCxn id="1106" idx="6"/>
          </p:cNvCxnSpPr>
          <p:nvPr/>
        </p:nvCxnSpPr>
        <p:spPr>
          <a:xfrm flipH="1">
            <a:off x="4388847" y="3805801"/>
            <a:ext cx="4059900" cy="2556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120" name="Google Shape;1120;p53"/>
          <p:cNvCxnSpPr/>
          <p:nvPr/>
        </p:nvCxnSpPr>
        <p:spPr>
          <a:xfrm rot="10800000">
            <a:off x="4590738" y="2172229"/>
            <a:ext cx="1457965" cy="1570499"/>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121" name="Google Shape;1121;p53"/>
          <p:cNvCxnSpPr>
            <a:stCxn id="1102" idx="0"/>
            <a:endCxn id="1103" idx="5"/>
          </p:cNvCxnSpPr>
          <p:nvPr/>
        </p:nvCxnSpPr>
        <p:spPr>
          <a:xfrm rot="10800000">
            <a:off x="4410920" y="3133226"/>
            <a:ext cx="1789800" cy="1653000"/>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sp>
        <p:nvSpPr>
          <p:cNvPr id="1122" name="Google Shape;1122;p53"/>
          <p:cNvSpPr txBox="1"/>
          <p:nvPr/>
        </p:nvSpPr>
        <p:spPr>
          <a:xfrm>
            <a:off x="1464492" y="3435580"/>
            <a:ext cx="263809" cy="3176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X</a:t>
            </a:r>
            <a:endParaRPr/>
          </a:p>
        </p:txBody>
      </p:sp>
      <p:sp>
        <p:nvSpPr>
          <p:cNvPr id="1123" name="Google Shape;1123;p53"/>
          <p:cNvSpPr txBox="1"/>
          <p:nvPr/>
        </p:nvSpPr>
        <p:spPr>
          <a:xfrm>
            <a:off x="7183625" y="3462868"/>
            <a:ext cx="8805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1943016" y="6046"/>
            <a:ext cx="8305967" cy="694035"/>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18579B"/>
              </a:buClr>
              <a:buSzPts val="4400"/>
              <a:buNone/>
            </a:pPr>
            <a:r>
              <a:rPr b="1" i="1" lang="en-US" sz="3600">
                <a:solidFill>
                  <a:srgbClr val="18579B"/>
                </a:solidFill>
              </a:rPr>
              <a:t>Cap 2.- Herramientas Básicas</a:t>
            </a:r>
            <a:endParaRPr i="1" sz="3600"/>
          </a:p>
        </p:txBody>
      </p:sp>
      <p:sp>
        <p:nvSpPr>
          <p:cNvPr id="161" name="Google Shape;161;p26"/>
          <p:cNvSpPr txBox="1"/>
          <p:nvPr>
            <p:ph idx="1" type="body"/>
          </p:nvPr>
        </p:nvSpPr>
        <p:spPr>
          <a:xfrm>
            <a:off x="365760" y="609983"/>
            <a:ext cx="11226800" cy="2078000"/>
          </a:xfrm>
          <a:prstGeom prst="rect">
            <a:avLst/>
          </a:prstGeom>
          <a:noFill/>
          <a:ln>
            <a:noFill/>
          </a:ln>
        </p:spPr>
        <p:txBody>
          <a:bodyPr anchorCtr="0" anchor="t" bIns="45700" lIns="45700" spcFirstLastPara="1" rIns="45700" wrap="square" tIns="45700">
            <a:noAutofit/>
          </a:bodyPr>
          <a:lstStyle/>
          <a:p>
            <a:pPr indent="-719138" lvl="0" marL="719138" rtl="0" algn="l">
              <a:lnSpc>
                <a:spcPct val="90000"/>
              </a:lnSpc>
              <a:spcBef>
                <a:spcPts val="0"/>
              </a:spcBef>
              <a:spcAft>
                <a:spcPts val="0"/>
              </a:spcAft>
              <a:buClr>
                <a:srgbClr val="18579B"/>
              </a:buClr>
              <a:buSzPts val="3600"/>
              <a:buFont typeface="Arial"/>
              <a:buChar char="•"/>
            </a:pPr>
            <a:r>
              <a:rPr lang="en-US" sz="2400"/>
              <a:t>Cronómetro.</a:t>
            </a:r>
            <a:endParaRPr/>
          </a:p>
          <a:p>
            <a:pPr indent="-719138" lvl="0" marL="719138" rtl="0" algn="l">
              <a:lnSpc>
                <a:spcPct val="90000"/>
              </a:lnSpc>
              <a:spcBef>
                <a:spcPts val="0"/>
              </a:spcBef>
              <a:spcAft>
                <a:spcPts val="0"/>
              </a:spcAft>
              <a:buClr>
                <a:srgbClr val="18579B"/>
              </a:buClr>
              <a:buSzPts val="3600"/>
              <a:buFont typeface="Arial"/>
              <a:buChar char="•"/>
            </a:pPr>
            <a:r>
              <a:rPr lang="en-US" sz="2400"/>
              <a:t>Pinza numerada para seguimiento del servidor.</a:t>
            </a:r>
            <a:endParaRPr/>
          </a:p>
          <a:p>
            <a:pPr indent="-719138" lvl="0" marL="719138" rtl="0" algn="l">
              <a:lnSpc>
                <a:spcPct val="90000"/>
              </a:lnSpc>
              <a:spcBef>
                <a:spcPts val="0"/>
              </a:spcBef>
              <a:spcAft>
                <a:spcPts val="0"/>
              </a:spcAft>
              <a:buClr>
                <a:srgbClr val="18579B"/>
              </a:buClr>
              <a:buSzPts val="3600"/>
              <a:buFont typeface="Arial"/>
              <a:buChar char="•"/>
            </a:pPr>
            <a:r>
              <a:rPr lang="en-US" sz="2400"/>
              <a:t>Dos lapiceros con borrador.</a:t>
            </a:r>
            <a:endParaRPr/>
          </a:p>
          <a:p>
            <a:pPr indent="-719138" lvl="0" marL="719138" rtl="0" algn="l">
              <a:lnSpc>
                <a:spcPct val="90000"/>
              </a:lnSpc>
              <a:spcBef>
                <a:spcPts val="0"/>
              </a:spcBef>
              <a:spcAft>
                <a:spcPts val="0"/>
              </a:spcAft>
              <a:buClr>
                <a:srgbClr val="18579B"/>
              </a:buClr>
              <a:buSzPts val="3600"/>
              <a:buFont typeface="Arial"/>
              <a:buChar char="•"/>
            </a:pPr>
            <a:r>
              <a:rPr lang="en-US" sz="2400"/>
              <a:t>2 o más pelotas del torneo.</a:t>
            </a:r>
            <a:endParaRPr/>
          </a:p>
          <a:p>
            <a:pPr indent="-719138" lvl="0" marL="719138" rtl="0" algn="l">
              <a:lnSpc>
                <a:spcPct val="90000"/>
              </a:lnSpc>
              <a:spcBef>
                <a:spcPts val="0"/>
              </a:spcBef>
              <a:spcAft>
                <a:spcPts val="0"/>
              </a:spcAft>
              <a:buClr>
                <a:srgbClr val="18579B"/>
              </a:buClr>
              <a:buSzPts val="3600"/>
              <a:buFont typeface="Arial"/>
              <a:buChar char="•"/>
            </a:pPr>
            <a:r>
              <a:rPr lang="en-US" sz="2400"/>
              <a:t>Tablilla y hoja de puntuación (Scoresheet):</a:t>
            </a:r>
            <a:r>
              <a:rPr i="1" lang="en-US" sz="2400">
                <a:solidFill>
                  <a:srgbClr val="7030A0"/>
                </a:solidFill>
              </a:rPr>
              <a:t> Cada vez más extendido el uso de Apps de Control.</a:t>
            </a:r>
            <a:endParaRPr/>
          </a:p>
        </p:txBody>
      </p:sp>
      <p:pic>
        <p:nvPicPr>
          <p:cNvPr id="162" name="Google Shape;162;p26"/>
          <p:cNvPicPr preferRelativeResize="0"/>
          <p:nvPr/>
        </p:nvPicPr>
        <p:blipFill rotWithShape="1">
          <a:blip r:embed="rId3">
            <a:alphaModFix/>
          </a:blip>
          <a:srcRect b="0" l="0" r="0" t="0"/>
          <a:stretch/>
        </p:blipFill>
        <p:spPr>
          <a:xfrm>
            <a:off x="218948" y="2687983"/>
            <a:ext cx="3869974" cy="2918539"/>
          </a:xfrm>
          <a:prstGeom prst="rect">
            <a:avLst/>
          </a:prstGeom>
          <a:noFill/>
          <a:ln>
            <a:noFill/>
          </a:ln>
        </p:spPr>
      </p:pic>
      <p:pic>
        <p:nvPicPr>
          <p:cNvPr id="163" name="Google Shape;163;p26"/>
          <p:cNvPicPr preferRelativeResize="0"/>
          <p:nvPr/>
        </p:nvPicPr>
        <p:blipFill rotWithShape="1">
          <a:blip r:embed="rId4">
            <a:alphaModFix/>
          </a:blip>
          <a:srcRect b="0" l="0" r="0" t="0"/>
          <a:stretch/>
        </p:blipFill>
        <p:spPr>
          <a:xfrm>
            <a:off x="2153935" y="4869535"/>
            <a:ext cx="4250651" cy="1907467"/>
          </a:xfrm>
          <a:prstGeom prst="rect">
            <a:avLst/>
          </a:prstGeom>
          <a:noFill/>
          <a:ln>
            <a:noFill/>
          </a:ln>
        </p:spPr>
      </p:pic>
      <p:sp>
        <p:nvSpPr>
          <p:cNvPr id="164" name="Google Shape;164;p26"/>
          <p:cNvSpPr txBox="1"/>
          <p:nvPr/>
        </p:nvSpPr>
        <p:spPr>
          <a:xfrm>
            <a:off x="2627526" y="6104287"/>
            <a:ext cx="110283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Interior</a:t>
            </a:r>
            <a:endParaRPr/>
          </a:p>
        </p:txBody>
      </p:sp>
      <p:sp>
        <p:nvSpPr>
          <p:cNvPr id="165" name="Google Shape;165;p26"/>
          <p:cNvSpPr txBox="1"/>
          <p:nvPr/>
        </p:nvSpPr>
        <p:spPr>
          <a:xfrm>
            <a:off x="4795520" y="6150454"/>
            <a:ext cx="117856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Exterior</a:t>
            </a:r>
            <a:endParaRPr/>
          </a:p>
        </p:txBody>
      </p:sp>
      <p:pic>
        <p:nvPicPr>
          <p:cNvPr id="166" name="Google Shape;166;p26"/>
          <p:cNvPicPr preferRelativeResize="0"/>
          <p:nvPr/>
        </p:nvPicPr>
        <p:blipFill rotWithShape="1">
          <a:blip r:embed="rId5">
            <a:alphaModFix/>
          </a:blip>
          <a:srcRect b="0" l="0" r="0" t="0"/>
          <a:stretch/>
        </p:blipFill>
        <p:spPr>
          <a:xfrm>
            <a:off x="232438" y="3227577"/>
            <a:ext cx="1014499" cy="2267185"/>
          </a:xfrm>
          <a:prstGeom prst="rect">
            <a:avLst/>
          </a:prstGeom>
          <a:noFill/>
          <a:ln>
            <a:noFill/>
          </a:ln>
        </p:spPr>
      </p:pic>
      <p:pic>
        <p:nvPicPr>
          <p:cNvPr id="167" name="Google Shape;167;p26"/>
          <p:cNvPicPr preferRelativeResize="0"/>
          <p:nvPr/>
        </p:nvPicPr>
        <p:blipFill rotWithShape="1">
          <a:blip r:embed="rId6">
            <a:alphaModFix/>
          </a:blip>
          <a:srcRect b="0" l="0" r="0" t="0"/>
          <a:stretch/>
        </p:blipFill>
        <p:spPr>
          <a:xfrm>
            <a:off x="5949979" y="2636136"/>
            <a:ext cx="6229670" cy="4057859"/>
          </a:xfrm>
          <a:prstGeom prst="rect">
            <a:avLst/>
          </a:prstGeom>
          <a:noFill/>
          <a:ln>
            <a:noFill/>
          </a:ln>
        </p:spPr>
      </p:pic>
      <p:sp>
        <p:nvSpPr>
          <p:cNvPr id="168" name="Google Shape;168;p26"/>
          <p:cNvSpPr txBox="1"/>
          <p:nvPr>
            <p:ph idx="12" type="sldNum"/>
          </p:nvPr>
        </p:nvSpPr>
        <p:spPr>
          <a:xfrm>
            <a:off x="11539066" y="6181319"/>
            <a:ext cx="612686"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solidFill>
                  <a:srgbClr val="7030A0"/>
                </a:solidFill>
              </a:rPr>
              <a:t>‹#›</a:t>
            </a:fld>
            <a:endParaRPr>
              <a:solidFill>
                <a:srgbClr val="7030A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236"/>
          <p:cNvSpPr txBox="1"/>
          <p:nvPr/>
        </p:nvSpPr>
        <p:spPr>
          <a:xfrm>
            <a:off x="0" y="297886"/>
            <a:ext cx="12191999" cy="5170606"/>
          </a:xfrm>
          <a:prstGeom prst="rect">
            <a:avLst/>
          </a:prstGeom>
          <a:noFill/>
          <a:ln>
            <a:noFill/>
          </a:ln>
        </p:spPr>
        <p:txBody>
          <a:bodyPr anchorCtr="0" anchor="t" bIns="45700" lIns="45700" spcFirstLastPara="1" rIns="45700" wrap="square" tIns="45700">
            <a:spAutoFit/>
          </a:bodyPr>
          <a:lstStyle/>
          <a:p>
            <a:pPr indent="-44450" lvl="0" marL="171450" marR="0" rtl="0" algn="l">
              <a:lnSpc>
                <a:spcPct val="100000"/>
              </a:lnSpc>
              <a:spcBef>
                <a:spcPts val="0"/>
              </a:spcBef>
              <a:spcAft>
                <a:spcPts val="0"/>
              </a:spcAft>
              <a:buClr>
                <a:srgbClr val="18579B"/>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184150" marR="0" rtl="0" algn="l">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Declare una Pérdida de Partido por Regla (</a:t>
            </a:r>
            <a:r>
              <a:rPr b="1" i="1" lang="en-US" sz="3600" u="none" cap="none" strike="noStrike">
                <a:solidFill>
                  <a:srgbClr val="FF0000"/>
                </a:solidFill>
                <a:latin typeface="Calibri"/>
                <a:ea typeface="Calibri"/>
                <a:cs typeface="Calibri"/>
                <a:sym typeface="Calibri"/>
              </a:rPr>
              <a:t>Match Forfeit) </a:t>
            </a:r>
            <a:r>
              <a:rPr b="1" i="1" lang="en-US" sz="3600" u="none" cap="none" strike="noStrike">
                <a:solidFill>
                  <a:srgbClr val="18579B"/>
                </a:solidFill>
                <a:latin typeface="Calibri"/>
                <a:ea typeface="Calibri"/>
                <a:cs typeface="Calibri"/>
                <a:sym typeface="Calibri"/>
              </a:rPr>
              <a:t>si:</a:t>
            </a:r>
            <a:endParaRPr/>
          </a:p>
          <a:p>
            <a:pPr indent="0" lvl="0" marL="184150" marR="0" rtl="0" algn="l">
              <a:lnSpc>
                <a:spcPct val="100000"/>
              </a:lnSpc>
              <a:spcBef>
                <a:spcPts val="0"/>
              </a:spcBef>
              <a:spcAft>
                <a:spcPts val="0"/>
              </a:spcAft>
              <a:buNone/>
            </a:pPr>
            <a:r>
              <a:t/>
            </a:r>
            <a:endParaRPr b="1" i="1" sz="3600" u="none" cap="none" strike="noStrike">
              <a:solidFill>
                <a:srgbClr val="000000"/>
              </a:solidFill>
              <a:latin typeface="Calibri"/>
              <a:ea typeface="Calibri"/>
              <a:cs typeface="Calibri"/>
              <a:sym typeface="Calibri"/>
            </a:endParaRPr>
          </a:p>
          <a:p>
            <a:pPr indent="-171450" lvl="0" marL="171450" marR="0" rtl="0" algn="l">
              <a:lnSpc>
                <a:spcPct val="100000"/>
              </a:lnSpc>
              <a:spcBef>
                <a:spcPts val="0"/>
              </a:spcBef>
              <a:spcAft>
                <a:spcPts val="0"/>
              </a:spcAft>
              <a:buClr>
                <a:srgbClr val="18579B"/>
              </a:buClr>
              <a:buSzPts val="1000"/>
              <a:buFont typeface="Arial"/>
              <a:buNone/>
            </a:pPr>
            <a:r>
              <a:t/>
            </a:r>
            <a:endParaRPr b="0" i="0" sz="1000" u="none" cap="none" strike="noStrike">
              <a:solidFill>
                <a:srgbClr val="000000"/>
              </a:solidFill>
              <a:latin typeface="Calibri"/>
              <a:ea typeface="Calibri"/>
              <a:cs typeface="Calibri"/>
              <a:sym typeface="Calibri"/>
            </a:endParaRPr>
          </a:p>
          <a:p>
            <a:pPr indent="-620713" lvl="1" marL="15240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Durante un partido, se descubre que un jugador está jugando </a:t>
            </a:r>
            <a:r>
              <a:rPr b="0" i="0" lang="en-US" sz="3600" u="none" cap="none" strike="noStrike">
                <a:solidFill>
                  <a:srgbClr val="FF0000"/>
                </a:solidFill>
                <a:latin typeface="Calibri"/>
                <a:ea typeface="Calibri"/>
                <a:cs typeface="Calibri"/>
                <a:sym typeface="Calibri"/>
              </a:rPr>
              <a:t>con una pala que no está aprobada.</a:t>
            </a:r>
            <a:endParaRPr b="0" i="0" sz="3600" u="none" cap="none" strike="noStrike">
              <a:solidFill>
                <a:srgbClr val="FF0000"/>
              </a:solidFill>
              <a:latin typeface="Calibri"/>
              <a:ea typeface="Calibri"/>
              <a:cs typeface="Calibri"/>
              <a:sym typeface="Calibri"/>
            </a:endParaRPr>
          </a:p>
          <a:p>
            <a:pPr indent="0" lvl="1" marL="903287" marR="0" rtl="0" algn="l">
              <a:lnSpc>
                <a:spcPct val="100000"/>
              </a:lnSpc>
              <a:spcBef>
                <a:spcPts val="0"/>
              </a:spcBef>
              <a:spcAft>
                <a:spcPts val="0"/>
              </a:spcAft>
              <a:buClr>
                <a:srgbClr val="18579B"/>
              </a:buClr>
              <a:buSzPts val="1000"/>
              <a:buFont typeface="Arial"/>
              <a:buNone/>
            </a:pPr>
            <a:r>
              <a:t/>
            </a:r>
            <a:endParaRPr b="0" i="0" sz="1000" u="none" cap="none" strike="noStrike">
              <a:solidFill>
                <a:srgbClr val="FF0000"/>
              </a:solidFill>
              <a:latin typeface="Calibri"/>
              <a:ea typeface="Calibri"/>
              <a:cs typeface="Calibri"/>
              <a:sym typeface="Calibri"/>
            </a:endParaRPr>
          </a:p>
          <a:p>
            <a:pPr indent="-620713" lvl="1" marL="15240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El jugador se niega a usar la </a:t>
            </a:r>
            <a:r>
              <a:rPr b="0" i="0" lang="en-US" sz="3600" u="none" cap="none" strike="noStrike">
                <a:solidFill>
                  <a:srgbClr val="FF0000"/>
                </a:solidFill>
                <a:latin typeface="Calibri"/>
                <a:ea typeface="Calibri"/>
                <a:cs typeface="Calibri"/>
                <a:sym typeface="Calibri"/>
              </a:rPr>
              <a:t>identificación designada por el JA para el servidor inicial.</a:t>
            </a:r>
            <a:endParaRPr b="0" i="0" sz="1400" u="none" cap="none" strike="noStrike">
              <a:solidFill>
                <a:srgbClr val="FF0000"/>
              </a:solidFill>
              <a:latin typeface="Arial"/>
              <a:ea typeface="Arial"/>
              <a:cs typeface="Arial"/>
              <a:sym typeface="Arial"/>
            </a:endParaRPr>
          </a:p>
          <a:p>
            <a:pPr indent="0" lvl="1" marL="903287" marR="0" rtl="0" algn="l">
              <a:lnSpc>
                <a:spcPct val="100000"/>
              </a:lnSpc>
              <a:spcBef>
                <a:spcPts val="0"/>
              </a:spcBef>
              <a:spcAft>
                <a:spcPts val="0"/>
              </a:spcAft>
              <a:buClr>
                <a:srgbClr val="18579B"/>
              </a:buClr>
              <a:buSzPts val="1000"/>
              <a:buFont typeface="Arial"/>
              <a:buNone/>
            </a:pPr>
            <a:r>
              <a:t/>
            </a:r>
            <a:endParaRPr b="0" i="0" sz="1000" u="none" cap="none" strike="noStrike">
              <a:solidFill>
                <a:srgbClr val="FF0000"/>
              </a:solidFill>
              <a:latin typeface="Calibri"/>
              <a:ea typeface="Calibri"/>
              <a:cs typeface="Calibri"/>
              <a:sym typeface="Calibri"/>
            </a:endParaRPr>
          </a:p>
          <a:p>
            <a:pPr indent="-620713" lvl="1" marL="1524000" marR="0" rtl="0" algn="l">
              <a:lnSpc>
                <a:spcPct val="100000"/>
              </a:lnSpc>
              <a:spcBef>
                <a:spcPts val="0"/>
              </a:spcBef>
              <a:spcAft>
                <a:spcPts val="0"/>
              </a:spcAft>
              <a:buClr>
                <a:srgbClr val="18579B"/>
              </a:buClr>
              <a:buSzPts val="3600"/>
              <a:buFont typeface="Courier New"/>
              <a:buChar char="o"/>
            </a:pPr>
            <a:r>
              <a:rPr b="0" i="0" lang="en-US" sz="3600" u="none" cap="none" strike="noStrike">
                <a:solidFill>
                  <a:srgbClr val="18579B"/>
                </a:solidFill>
                <a:latin typeface="Calibri"/>
                <a:ea typeface="Calibri"/>
                <a:cs typeface="Calibri"/>
                <a:sym typeface="Calibri"/>
              </a:rPr>
              <a:t>Cuando AT &amp; FT = 4.</a:t>
            </a:r>
            <a:endParaRPr b="0" i="0" sz="1200" u="none" cap="none" strike="noStrike">
              <a:solidFill>
                <a:srgbClr val="18579B"/>
              </a:solidFill>
              <a:latin typeface="Calibri"/>
              <a:ea typeface="Calibri"/>
              <a:cs typeface="Calibri"/>
              <a:sym typeface="Calibri"/>
            </a:endParaRPr>
          </a:p>
          <a:p>
            <a:pPr indent="0" lvl="2" marL="903287" marR="0" rtl="0" algn="l">
              <a:lnSpc>
                <a:spcPct val="100000"/>
              </a:lnSpc>
              <a:spcBef>
                <a:spcPts val="0"/>
              </a:spcBef>
              <a:spcAft>
                <a:spcPts val="0"/>
              </a:spcAft>
              <a:buClr>
                <a:srgbClr val="18579B"/>
              </a:buClr>
              <a:buSzPts val="2800"/>
              <a:buFont typeface="Calibri"/>
              <a:buNone/>
            </a:pPr>
            <a:r>
              <a:rPr b="0" i="0" lang="en-US" sz="2800" u="none" cap="none" strike="noStrike">
                <a:solidFill>
                  <a:srgbClr val="18579B"/>
                </a:solidFill>
                <a:latin typeface="Calibri"/>
                <a:ea typeface="Calibri"/>
                <a:cs typeface="Calibri"/>
                <a:sym typeface="Calibri"/>
              </a:rPr>
              <a:t>		  (AT (1) + FT (2) </a:t>
            </a:r>
            <a:r>
              <a:rPr b="0" i="0" lang="en-US" sz="2800" u="none" cap="none" strike="noStrike">
                <a:solidFill>
                  <a:srgbClr val="FF0000"/>
                </a:solidFill>
                <a:latin typeface="Calibri"/>
                <a:ea typeface="Calibri"/>
                <a:cs typeface="Calibri"/>
                <a:sym typeface="Calibri"/>
              </a:rPr>
              <a:t>= JP (3) + </a:t>
            </a:r>
            <a:r>
              <a:rPr b="0" i="0" lang="en-US" sz="2800" u="none" cap="none" strike="noStrike">
                <a:solidFill>
                  <a:srgbClr val="18579B"/>
                </a:solidFill>
                <a:latin typeface="Calibri"/>
                <a:ea typeface="Calibri"/>
                <a:cs typeface="Calibri"/>
                <a:sym typeface="Calibri"/>
              </a:rPr>
              <a:t>AT/FT (1) </a:t>
            </a:r>
            <a:r>
              <a:rPr b="0" i="0" lang="en-US" sz="2800" u="none" cap="none" strike="noStrike">
                <a:solidFill>
                  <a:srgbClr val="FF0000"/>
                </a:solidFill>
                <a:latin typeface="Calibri"/>
                <a:ea typeface="Calibri"/>
                <a:cs typeface="Calibri"/>
                <a:sym typeface="Calibri"/>
              </a:rPr>
              <a:t>= PP </a:t>
            </a:r>
            <a:r>
              <a:rPr b="0" i="0" lang="en-US" sz="2800" u="none" cap="none" strike="noStrike">
                <a:solidFill>
                  <a:srgbClr val="18579B"/>
                </a:solidFill>
                <a:latin typeface="Calibri"/>
                <a:ea typeface="Calibri"/>
                <a:cs typeface="Calibri"/>
                <a:sym typeface="Calibri"/>
              </a:rPr>
              <a:t>(4))</a:t>
            </a:r>
            <a:endParaRPr b="0" i="0" sz="2800" u="none" cap="none" strike="noStrike">
              <a:solidFill>
                <a:srgbClr val="FF0000"/>
              </a:solidFill>
              <a:latin typeface="Calibri"/>
              <a:ea typeface="Calibri"/>
              <a:cs typeface="Calibri"/>
              <a:sym typeface="Calibri"/>
            </a:endParaRPr>
          </a:p>
        </p:txBody>
      </p:sp>
      <p:sp>
        <p:nvSpPr>
          <p:cNvPr id="1129" name="Google Shape;1129;p236"/>
          <p:cNvSpPr txBox="1"/>
          <p:nvPr>
            <p:ph idx="12" type="sldNum"/>
          </p:nvPr>
        </p:nvSpPr>
        <p:spPr>
          <a:xfrm>
            <a:off x="11238654" y="6135087"/>
            <a:ext cx="832159"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319"/>
          <p:cNvSpPr txBox="1"/>
          <p:nvPr>
            <p:ph idx="1" type="body"/>
          </p:nvPr>
        </p:nvSpPr>
        <p:spPr>
          <a:xfrm>
            <a:off x="732367" y="1600200"/>
            <a:ext cx="10723035" cy="4343401"/>
          </a:xfrm>
          <a:prstGeom prst="rect">
            <a:avLst/>
          </a:prstGeom>
          <a:noFill/>
          <a:ln>
            <a:noFill/>
          </a:ln>
        </p:spPr>
        <p:txBody>
          <a:bodyPr anchorCtr="0" anchor="t" bIns="45700" lIns="45700" spcFirstLastPara="1" rIns="45700" wrap="square" tIns="45700">
            <a:normAutofit/>
          </a:bodyPr>
          <a:lstStyle/>
          <a:p>
            <a:pPr indent="-228600" lvl="0" marL="457200" rtl="0" algn="l">
              <a:lnSpc>
                <a:spcPct val="100000"/>
              </a:lnSpc>
              <a:spcBef>
                <a:spcPts val="2000"/>
              </a:spcBef>
              <a:spcAft>
                <a:spcPts val="0"/>
              </a:spcAft>
              <a:buSzPts val="1980"/>
              <a:buNone/>
            </a:pPr>
            <a:r>
              <a:t/>
            </a:r>
            <a:endParaRPr/>
          </a:p>
        </p:txBody>
      </p:sp>
      <p:sp>
        <p:nvSpPr>
          <p:cNvPr id="1135" name="Google Shape;1135;p319"/>
          <p:cNvSpPr txBox="1"/>
          <p:nvPr>
            <p:ph idx="12" type="sldNum"/>
          </p:nvPr>
        </p:nvSpPr>
        <p:spPr>
          <a:xfrm>
            <a:off x="11579314" y="622045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1136" name="Google Shape;1136;p319"/>
          <p:cNvSpPr txBox="1"/>
          <p:nvPr>
            <p:ph type="title"/>
          </p:nvPr>
        </p:nvSpPr>
        <p:spPr>
          <a:xfrm>
            <a:off x="732367" y="107576"/>
            <a:ext cx="10723035" cy="1336956"/>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accent1"/>
              </a:buClr>
              <a:buSzPts val="1800"/>
              <a:buNone/>
            </a:pPr>
            <a:r>
              <a:t/>
            </a:r>
            <a:endParaRPr/>
          </a:p>
        </p:txBody>
      </p:sp>
      <p:graphicFrame>
        <p:nvGraphicFramePr>
          <p:cNvPr id="1137" name="Google Shape;1137;p319"/>
          <p:cNvGraphicFramePr/>
          <p:nvPr/>
        </p:nvGraphicFramePr>
        <p:xfrm>
          <a:off x="732367" y="107574"/>
          <a:ext cx="3000000" cy="3000000"/>
        </p:xfrm>
        <a:graphic>
          <a:graphicData uri="http://schemas.openxmlformats.org/drawingml/2006/table">
            <a:tbl>
              <a:tblPr>
                <a:noFill/>
                <a:tableStyleId>{6D1292C0-E7C9-416B-BE75-B468597BB4E6}</a:tableStyleId>
              </a:tblPr>
              <a:tblGrid>
                <a:gridCol w="1719125"/>
                <a:gridCol w="4297800"/>
                <a:gridCol w="4706100"/>
              </a:tblGrid>
              <a:tr h="978425">
                <a:tc gridSpan="3">
                  <a:txBody>
                    <a:bodyPr/>
                    <a:lstStyle/>
                    <a:p>
                      <a:pPr indent="0" lvl="0" marL="0" marR="0" rtl="0" algn="ctr">
                        <a:lnSpc>
                          <a:spcPct val="100000"/>
                        </a:lnSpc>
                        <a:spcBef>
                          <a:spcPts val="0"/>
                        </a:spcBef>
                        <a:spcAft>
                          <a:spcPts val="0"/>
                        </a:spcAft>
                        <a:buNone/>
                      </a:pPr>
                      <a:r>
                        <a:rPr b="1" lang="en-US" sz="2800" u="none" cap="none" strike="noStrike">
                          <a:solidFill>
                            <a:srgbClr val="7030A0"/>
                          </a:solidFill>
                        </a:rPr>
                        <a:t>COMPORTAMIENTO DEL JUGADOR Y CASTIGOS</a:t>
                      </a:r>
                      <a:endParaRPr/>
                    </a:p>
                    <a:p>
                      <a:pPr indent="0" lvl="0" marL="0" marR="0" rtl="0" algn="ctr">
                        <a:lnSpc>
                          <a:spcPct val="100000"/>
                        </a:lnSpc>
                        <a:spcBef>
                          <a:spcPts val="0"/>
                        </a:spcBef>
                        <a:spcAft>
                          <a:spcPts val="0"/>
                        </a:spcAft>
                        <a:buNone/>
                      </a:pPr>
                      <a:r>
                        <a:t/>
                      </a:r>
                      <a:endParaRPr b="1" i="0" sz="2800" u="none" cap="none" strike="noStrike">
                        <a:solidFill>
                          <a:srgbClr val="7030A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hMerge="1"/>
                <a:tc hMerge="1"/>
              </a:tr>
              <a:tr h="470175">
                <a:tc>
                  <a:txBody>
                    <a:bodyPr/>
                    <a:lstStyle/>
                    <a:p>
                      <a:pPr indent="0" lvl="0" marL="0" marR="0" rtl="0" algn="ctr">
                        <a:lnSpc>
                          <a:spcPct val="100000"/>
                        </a:lnSpc>
                        <a:spcBef>
                          <a:spcPts val="0"/>
                        </a:spcBef>
                        <a:spcAft>
                          <a:spcPts val="0"/>
                        </a:spcAft>
                        <a:buNone/>
                      </a:pPr>
                      <a:r>
                        <a:rPr b="1" lang="en-US" sz="2400" u="none" cap="none" strike="noStrike">
                          <a:solidFill>
                            <a:srgbClr val="FF0000"/>
                          </a:solidFill>
                        </a:rPr>
                        <a:t>NIVEL</a:t>
                      </a:r>
                      <a:endParaRPr b="1" i="0" sz="2400" u="none" cap="none" strike="noStrike">
                        <a:solidFill>
                          <a:srgbClr val="FF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2400" u="none" cap="none" strike="noStrike">
                          <a:solidFill>
                            <a:srgbClr val="FF0000"/>
                          </a:solidFill>
                        </a:rPr>
                        <a:t>CASTIGO</a:t>
                      </a:r>
                      <a:endParaRPr b="1" i="0" sz="2400" u="none" cap="none" strike="noStrike">
                        <a:solidFill>
                          <a:srgbClr val="FF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2400" u="none" cap="none" strike="noStrike">
                          <a:solidFill>
                            <a:srgbClr val="FF0000"/>
                          </a:solidFill>
                        </a:rPr>
                        <a:t>EMITIDO POR</a:t>
                      </a:r>
                      <a:endParaRPr b="1" i="0" sz="2400" u="none" cap="none" strike="noStrike">
                        <a:solidFill>
                          <a:srgbClr val="FF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9000">
                <a:tc>
                  <a:txBody>
                    <a:bodyPr/>
                    <a:lstStyle/>
                    <a:p>
                      <a:pPr indent="0" lvl="0" marL="0" marR="0" rtl="0" algn="ctr">
                        <a:lnSpc>
                          <a:spcPct val="100000"/>
                        </a:lnSpc>
                        <a:spcBef>
                          <a:spcPts val="0"/>
                        </a:spcBef>
                        <a:spcAft>
                          <a:spcPts val="0"/>
                        </a:spcAft>
                        <a:buNone/>
                      </a:pPr>
                      <a:r>
                        <a:rPr lang="en-US" sz="2400" u="none" cap="none" strike="noStrike"/>
                        <a:t>0</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Advertencia Verbal</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Juez de Pista (o Juez Árbitro)</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9000">
                <a:tc>
                  <a:txBody>
                    <a:bodyPr/>
                    <a:lstStyle/>
                    <a:p>
                      <a:pPr indent="0" lvl="0" marL="0" marR="0" rtl="0" algn="ctr">
                        <a:lnSpc>
                          <a:spcPct val="100000"/>
                        </a:lnSpc>
                        <a:spcBef>
                          <a:spcPts val="0"/>
                        </a:spcBef>
                        <a:spcAft>
                          <a:spcPts val="0"/>
                        </a:spcAft>
                        <a:buNone/>
                      </a:pPr>
                      <a:r>
                        <a:rPr lang="en-US" sz="2400" u="none" cap="none" strike="noStrike"/>
                        <a:t>1</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Advertencia Técnica</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Juez de Pista (o Juez Árbitro)</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9000">
                <a:tc>
                  <a:txBody>
                    <a:bodyPr/>
                    <a:lstStyle/>
                    <a:p>
                      <a:pPr indent="0" lvl="0" marL="0" marR="0" rtl="0" algn="ctr">
                        <a:lnSpc>
                          <a:spcPct val="100000"/>
                        </a:lnSpc>
                        <a:spcBef>
                          <a:spcPts val="0"/>
                        </a:spcBef>
                        <a:spcAft>
                          <a:spcPts val="0"/>
                        </a:spcAft>
                        <a:buNone/>
                      </a:pPr>
                      <a:r>
                        <a:rPr lang="en-US" sz="2400" u="none" cap="none" strike="noStrike"/>
                        <a:t>2</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Falta Técnica</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Juez de Pista (o Juez Árbitro)</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9000">
                <a:tc>
                  <a:txBody>
                    <a:bodyPr/>
                    <a:lstStyle/>
                    <a:p>
                      <a:pPr indent="0" lvl="0" marL="0" marR="0" rtl="0" algn="ctr">
                        <a:lnSpc>
                          <a:spcPct val="100000"/>
                        </a:lnSpc>
                        <a:spcBef>
                          <a:spcPts val="0"/>
                        </a:spcBef>
                        <a:spcAft>
                          <a:spcPts val="0"/>
                        </a:spcAft>
                        <a:buNone/>
                      </a:pPr>
                      <a:r>
                        <a:rPr lang="en-US" sz="2400" u="none" cap="none" strike="noStrike"/>
                        <a:t>3</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Pérdida de Juego</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Juez de Pista</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9000">
                <a:tc>
                  <a:txBody>
                    <a:bodyPr/>
                    <a:lstStyle/>
                    <a:p>
                      <a:pPr indent="0" lvl="0" marL="0" marR="0" rtl="0" algn="ctr">
                        <a:lnSpc>
                          <a:spcPct val="100000"/>
                        </a:lnSpc>
                        <a:spcBef>
                          <a:spcPts val="0"/>
                        </a:spcBef>
                        <a:spcAft>
                          <a:spcPts val="0"/>
                        </a:spcAft>
                        <a:buNone/>
                      </a:pPr>
                      <a:r>
                        <a:rPr lang="en-US" sz="2400" u="none" cap="none" strike="noStrike"/>
                        <a:t>4</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Pérdida de Partido</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juez de Pista o Juez Árbitro</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9000">
                <a:tc>
                  <a:txBody>
                    <a:bodyPr/>
                    <a:lstStyle/>
                    <a:p>
                      <a:pPr indent="0" lvl="0" marL="0" marR="0" rtl="0" algn="ctr">
                        <a:lnSpc>
                          <a:spcPct val="100000"/>
                        </a:lnSpc>
                        <a:spcBef>
                          <a:spcPts val="0"/>
                        </a:spcBef>
                        <a:spcAft>
                          <a:spcPts val="0"/>
                        </a:spcAft>
                        <a:buNone/>
                      </a:pPr>
                      <a:r>
                        <a:rPr lang="en-US" sz="2400" u="none" cap="none" strike="noStrike"/>
                        <a:t>5</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Eliminación</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Sólo el Juez Árbitro</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9000">
                <a:tc>
                  <a:txBody>
                    <a:bodyPr/>
                    <a:lstStyle/>
                    <a:p>
                      <a:pPr indent="0" lvl="0" marL="0" marR="0" rtl="0" algn="ctr">
                        <a:lnSpc>
                          <a:spcPct val="100000"/>
                        </a:lnSpc>
                        <a:spcBef>
                          <a:spcPts val="0"/>
                        </a:spcBef>
                        <a:spcAft>
                          <a:spcPts val="0"/>
                        </a:spcAft>
                        <a:buNone/>
                      </a:pPr>
                      <a:r>
                        <a:rPr lang="en-US" sz="2400" u="none" cap="none" strike="noStrike"/>
                        <a:t>6</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Expulsión</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t>Sólo el Juez Árbitro</a:t>
                      </a:r>
                      <a:endParaRPr b="0" i="0" sz="2400" u="none" cap="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54200">
                <a:tc gridSpan="3">
                  <a:txBody>
                    <a:bodyPr/>
                    <a:lstStyle/>
                    <a:p>
                      <a:pPr indent="0" lvl="0" marL="0" marR="0" rtl="0" algn="ctr">
                        <a:lnSpc>
                          <a:spcPct val="100000"/>
                        </a:lnSpc>
                        <a:spcBef>
                          <a:spcPts val="0"/>
                        </a:spcBef>
                        <a:spcAft>
                          <a:spcPts val="0"/>
                        </a:spcAft>
                        <a:buNone/>
                      </a:pPr>
                      <a:r>
                        <a:rPr i="1" lang="en-US" sz="2400" u="none" cap="none" strike="noStrike">
                          <a:solidFill>
                            <a:srgbClr val="FF0000"/>
                          </a:solidFill>
                        </a:rPr>
                        <a:t>Las advertencias y faltas pueden ser señaladas por el JP desde el momento en que los jugadores llegan a la pista hasta la finalización del partido. Una vez finalizado, el JA puede imponer dichas sanciones que serán aplicadas en el siguiente partido.</a:t>
                      </a:r>
                      <a:endParaRPr b="1" i="1" sz="2400" u="none" cap="none" strike="noStrike">
                        <a:solidFill>
                          <a:srgbClr val="FF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hMerge="1"/>
                <a:tc hMerge="1"/>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pic>
        <p:nvPicPr>
          <p:cNvPr id="1142" name="Google Shape;1142;p320"/>
          <p:cNvPicPr preferRelativeResize="0"/>
          <p:nvPr/>
        </p:nvPicPr>
        <p:blipFill rotWithShape="1">
          <a:blip r:embed="rId3">
            <a:alphaModFix/>
          </a:blip>
          <a:srcRect b="0" l="0" r="0" t="0"/>
          <a:stretch/>
        </p:blipFill>
        <p:spPr>
          <a:xfrm>
            <a:off x="0" y="-89263"/>
            <a:ext cx="12192000" cy="6947263"/>
          </a:xfrm>
          <a:prstGeom prst="rect">
            <a:avLst/>
          </a:prstGeom>
          <a:noFill/>
          <a:ln>
            <a:noFill/>
          </a:ln>
        </p:spPr>
      </p:pic>
      <p:sp>
        <p:nvSpPr>
          <p:cNvPr id="1143" name="Google Shape;1143;p320"/>
          <p:cNvSpPr txBox="1"/>
          <p:nvPr>
            <p:ph idx="12" type="sldNum"/>
          </p:nvPr>
        </p:nvSpPr>
        <p:spPr>
          <a:xfrm>
            <a:off x="11588223" y="6324571"/>
            <a:ext cx="612686"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solidFill>
                  <a:srgbClr val="002060"/>
                </a:solidFill>
              </a:rPr>
              <a:t>‹#›</a:t>
            </a:fld>
            <a:endParaRPr>
              <a:solidFill>
                <a:srgbClr val="00206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321"/>
          <p:cNvSpPr txBox="1"/>
          <p:nvPr>
            <p:ph idx="12" type="sldNum"/>
          </p:nvPr>
        </p:nvSpPr>
        <p:spPr>
          <a:xfrm>
            <a:off x="11579314" y="6293575"/>
            <a:ext cx="612686"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solidFill>
                  <a:srgbClr val="002060"/>
                </a:solidFill>
              </a:rPr>
              <a:t>‹#›</a:t>
            </a:fld>
            <a:endParaRPr>
              <a:solidFill>
                <a:srgbClr val="002060"/>
              </a:solidFill>
            </a:endParaRPr>
          </a:p>
        </p:txBody>
      </p:sp>
      <p:pic>
        <p:nvPicPr>
          <p:cNvPr id="1149" name="Google Shape;1149;p321"/>
          <p:cNvPicPr preferRelativeResize="0"/>
          <p:nvPr/>
        </p:nvPicPr>
        <p:blipFill rotWithShape="1">
          <a:blip r:embed="rId3">
            <a:alphaModFix/>
          </a:blip>
          <a:srcRect b="0" l="0" r="0" t="0"/>
          <a:stretch/>
        </p:blipFill>
        <p:spPr>
          <a:xfrm>
            <a:off x="25858" y="255276"/>
            <a:ext cx="12166141" cy="513813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252"/>
          <p:cNvSpPr txBox="1"/>
          <p:nvPr/>
        </p:nvSpPr>
        <p:spPr>
          <a:xfrm>
            <a:off x="87734" y="810430"/>
            <a:ext cx="6049074" cy="1800453"/>
          </a:xfrm>
          <a:prstGeom prst="rect">
            <a:avLst/>
          </a:prstGeom>
          <a:noFill/>
          <a:ln>
            <a:noFill/>
          </a:ln>
        </p:spPr>
        <p:txBody>
          <a:bodyPr anchorCtr="0" anchor="t" bIns="45700" lIns="45700" spcFirstLastPara="1" rIns="45700" wrap="square" tIns="45700">
            <a:spAutoFit/>
          </a:bodyPr>
          <a:lstStyle/>
          <a:p>
            <a:pPr indent="-360000" lvl="0" marL="360000" marR="0" rtl="0" algn="l">
              <a:lnSpc>
                <a:spcPct val="100000"/>
              </a:lnSpc>
              <a:spcBef>
                <a:spcPts val="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Forman parte del </a:t>
            </a:r>
            <a:r>
              <a:rPr b="0" i="0" lang="en-US" sz="2400" u="none" cap="none" strike="noStrike">
                <a:solidFill>
                  <a:srgbClr val="FF0000"/>
                </a:solidFill>
                <a:latin typeface="Calibri"/>
                <a:ea typeface="Calibri"/>
                <a:cs typeface="Calibri"/>
                <a:sym typeface="Calibri"/>
              </a:rPr>
              <a:t>Equipo de Jueces.</a:t>
            </a:r>
            <a:endParaRPr b="0" i="0" sz="2400" u="none" cap="none" strike="noStrike">
              <a:solidFill>
                <a:srgbClr val="FF0000"/>
              </a:solidFill>
              <a:latin typeface="Arial"/>
              <a:ea typeface="Arial"/>
              <a:cs typeface="Arial"/>
              <a:sym typeface="Arial"/>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Hacen más que cantar las líneas.</a:t>
            </a:r>
            <a:endParaRPr b="0" i="0" sz="2400" u="none" cap="none" strike="noStrike">
              <a:solidFill>
                <a:srgbClr val="000000"/>
              </a:solidFill>
              <a:latin typeface="Arial"/>
              <a:ea typeface="Arial"/>
              <a:cs typeface="Arial"/>
              <a:sym typeface="Arial"/>
            </a:endParaRPr>
          </a:p>
          <a:p>
            <a:pPr indent="-360000" lvl="0" marL="360000" marR="0" rtl="0" algn="l">
              <a:lnSpc>
                <a:spcPct val="100000"/>
              </a:lnSpc>
              <a:spcBef>
                <a:spcPts val="600"/>
              </a:spcBef>
              <a:spcAft>
                <a:spcPts val="60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Son el segundo par de </a:t>
            </a:r>
            <a:r>
              <a:rPr b="0" i="0" lang="en-US" sz="2400" u="none" cap="none" strike="noStrike">
                <a:solidFill>
                  <a:srgbClr val="FF0000"/>
                </a:solidFill>
                <a:latin typeface="Calibri"/>
                <a:ea typeface="Calibri"/>
                <a:cs typeface="Calibri"/>
                <a:sym typeface="Calibri"/>
              </a:rPr>
              <a:t>ojos y oídos de un Juez de Pista.</a:t>
            </a:r>
            <a:endParaRPr b="0" i="0" sz="1800" u="none" cap="none" strike="noStrike">
              <a:solidFill>
                <a:srgbClr val="000000"/>
              </a:solidFill>
              <a:latin typeface="Arial"/>
              <a:ea typeface="Arial"/>
              <a:cs typeface="Arial"/>
              <a:sym typeface="Arial"/>
            </a:endParaRPr>
          </a:p>
        </p:txBody>
      </p:sp>
      <p:sp>
        <p:nvSpPr>
          <p:cNvPr id="1155" name="Google Shape;1155;p252"/>
          <p:cNvSpPr txBox="1"/>
          <p:nvPr>
            <p:ph idx="12" type="sldNum"/>
          </p:nvPr>
        </p:nvSpPr>
        <p:spPr>
          <a:xfrm>
            <a:off x="11238654" y="6135087"/>
            <a:ext cx="832159"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1156" name="Google Shape;1156;p252"/>
          <p:cNvSpPr txBox="1"/>
          <p:nvPr/>
        </p:nvSpPr>
        <p:spPr>
          <a:xfrm>
            <a:off x="-317132" y="76623"/>
            <a:ext cx="11971865"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 Arbitrando con Jueces de Línea</a:t>
            </a:r>
            <a:r>
              <a:rPr b="1" i="1" lang="en-US" sz="3600" u="none" cap="none" strike="noStrike">
                <a:solidFill>
                  <a:srgbClr val="18579B"/>
                </a:solidFill>
                <a:latin typeface="Arial"/>
                <a:ea typeface="Arial"/>
                <a:cs typeface="Arial"/>
                <a:sym typeface="Arial"/>
              </a:rPr>
              <a:t>.</a:t>
            </a:r>
            <a:endParaRPr b="0" i="0" sz="3600" u="none" cap="none" strike="noStrike">
              <a:solidFill>
                <a:srgbClr val="000000"/>
              </a:solidFill>
              <a:latin typeface="Arial"/>
              <a:ea typeface="Arial"/>
              <a:cs typeface="Arial"/>
              <a:sym typeface="Arial"/>
            </a:endParaRPr>
          </a:p>
        </p:txBody>
      </p:sp>
      <p:sp>
        <p:nvSpPr>
          <p:cNvPr id="1157" name="Google Shape;1157;p252"/>
          <p:cNvSpPr txBox="1"/>
          <p:nvPr/>
        </p:nvSpPr>
        <p:spPr>
          <a:xfrm>
            <a:off x="0" y="2699994"/>
            <a:ext cx="6055195" cy="4093388"/>
          </a:xfrm>
          <a:prstGeom prst="rect">
            <a:avLst/>
          </a:prstGeom>
          <a:noFill/>
          <a:ln>
            <a:noFill/>
          </a:ln>
        </p:spPr>
        <p:txBody>
          <a:bodyPr anchorCtr="0" anchor="t" bIns="45700" lIns="45700" spcFirstLastPara="1" rIns="45700" wrap="square" tIns="45700">
            <a:spAutoFit/>
          </a:bodyPr>
          <a:lstStyle/>
          <a:p>
            <a:pPr indent="-360000" lvl="0" marL="360000" marR="0" rtl="0" algn="l">
              <a:lnSpc>
                <a:spcPct val="100000"/>
              </a:lnSpc>
              <a:spcBef>
                <a:spcPts val="0"/>
              </a:spcBef>
              <a:spcAft>
                <a:spcPts val="0"/>
              </a:spcAft>
              <a:buNone/>
            </a:pPr>
            <a:r>
              <a:rPr b="1" i="0" lang="en-US" sz="2800" u="none" cap="none" strike="noStrike">
                <a:solidFill>
                  <a:srgbClr val="18579B"/>
                </a:solidFill>
                <a:latin typeface="Calibri"/>
                <a:ea typeface="Calibri"/>
                <a:cs typeface="Calibri"/>
                <a:sym typeface="Calibri"/>
              </a:rPr>
              <a:t>Responsabilidades del Juez de Línea:</a:t>
            </a:r>
            <a:endParaRPr b="0" i="0" sz="2800" u="none" cap="none" strike="noStrike">
              <a:solidFill>
                <a:srgbClr val="000000"/>
              </a:solidFill>
              <a:latin typeface="Calibri"/>
              <a:ea typeface="Calibri"/>
              <a:cs typeface="Calibri"/>
              <a:sym typeface="Calibri"/>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Conocer </a:t>
            </a:r>
            <a:r>
              <a:rPr b="0" i="0" lang="en-US" sz="2400" u="none" cap="none" strike="noStrike">
                <a:solidFill>
                  <a:srgbClr val="FF0000"/>
                </a:solidFill>
                <a:latin typeface="Calibri"/>
                <a:ea typeface="Calibri"/>
                <a:cs typeface="Calibri"/>
                <a:sym typeface="Calibri"/>
              </a:rPr>
              <a:t>las reglas.</a:t>
            </a:r>
            <a:endParaRPr b="0" i="0" sz="2400" u="none" cap="none" strike="noStrike">
              <a:solidFill>
                <a:srgbClr val="FF0000"/>
              </a:solidFill>
              <a:latin typeface="Arial"/>
              <a:ea typeface="Arial"/>
              <a:cs typeface="Arial"/>
              <a:sym typeface="Arial"/>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Dedicar </a:t>
            </a:r>
            <a:r>
              <a:rPr b="0" i="0" lang="en-US" sz="2400" u="none" cap="none" strike="noStrike">
                <a:solidFill>
                  <a:srgbClr val="FF0000"/>
                </a:solidFill>
                <a:latin typeface="Calibri"/>
                <a:ea typeface="Calibri"/>
                <a:cs typeface="Calibri"/>
                <a:sym typeface="Calibri"/>
              </a:rPr>
              <a:t>TODA</a:t>
            </a:r>
            <a:r>
              <a:rPr b="0" i="0" lang="en-US" sz="2400" u="none" cap="none" strike="noStrike">
                <a:solidFill>
                  <a:srgbClr val="18579B"/>
                </a:solidFill>
                <a:latin typeface="Calibri"/>
                <a:ea typeface="Calibri"/>
                <a:cs typeface="Calibri"/>
                <a:sym typeface="Calibri"/>
              </a:rPr>
              <a:t> su atención al juego.</a:t>
            </a:r>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Cantar los </a:t>
            </a:r>
            <a:r>
              <a:rPr b="0" i="0" lang="en-US" sz="2400" u="none" cap="none" strike="noStrike">
                <a:solidFill>
                  <a:srgbClr val="FF0000"/>
                </a:solidFill>
                <a:latin typeface="Calibri"/>
                <a:ea typeface="Calibri"/>
                <a:cs typeface="Calibri"/>
                <a:sym typeface="Calibri"/>
              </a:rPr>
              <a:t>“FUERA"</a:t>
            </a:r>
            <a:r>
              <a:rPr b="0" i="0" lang="en-US" sz="2400" u="none" cap="none" strike="noStrike">
                <a:solidFill>
                  <a:srgbClr val="18579B"/>
                </a:solidFill>
                <a:latin typeface="Calibri"/>
                <a:ea typeface="Calibri"/>
                <a:cs typeface="Calibri"/>
                <a:sym typeface="Calibri"/>
              </a:rPr>
              <a:t> en su línea asignada.</a:t>
            </a:r>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FF0000"/>
                </a:solidFill>
                <a:latin typeface="Calibri"/>
                <a:ea typeface="Calibri"/>
                <a:cs typeface="Calibri"/>
                <a:sym typeface="Calibri"/>
              </a:rPr>
              <a:t>Seguir la acción </a:t>
            </a:r>
            <a:r>
              <a:rPr b="0" i="0" lang="en-US" sz="2400" u="none" cap="none" strike="noStrike">
                <a:solidFill>
                  <a:srgbClr val="7030A0"/>
                </a:solidFill>
                <a:latin typeface="Calibri"/>
                <a:ea typeface="Calibri"/>
                <a:cs typeface="Calibri"/>
                <a:sym typeface="Calibri"/>
              </a:rPr>
              <a:t>en la pista.</a:t>
            </a:r>
            <a:endParaRPr/>
          </a:p>
          <a:p>
            <a:pPr indent="-360000" lvl="0"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FF0000"/>
                </a:solidFill>
                <a:latin typeface="Calibri"/>
                <a:ea typeface="Calibri"/>
                <a:cs typeface="Calibri"/>
                <a:sym typeface="Calibri"/>
              </a:rPr>
              <a:t>Dar su opinión </a:t>
            </a:r>
            <a:r>
              <a:rPr b="0" i="0" lang="en-US" sz="2400" u="none" cap="none" strike="noStrike">
                <a:solidFill>
                  <a:srgbClr val="7030A0"/>
                </a:solidFill>
                <a:latin typeface="Calibri"/>
                <a:ea typeface="Calibri"/>
                <a:cs typeface="Calibri"/>
                <a:sym typeface="Calibri"/>
              </a:rPr>
              <a:t>cuando el JP se lo pida.</a:t>
            </a:r>
            <a:endParaRPr b="0" i="0" sz="2400" u="none" cap="none" strike="noStrike">
              <a:solidFill>
                <a:srgbClr val="7030A0"/>
              </a:solidFill>
              <a:latin typeface="Calibri"/>
              <a:ea typeface="Calibri"/>
              <a:cs typeface="Calibri"/>
              <a:sym typeface="Calibri"/>
            </a:endParaRPr>
          </a:p>
          <a:p>
            <a:pPr indent="-360000" lvl="0"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NO hablar </a:t>
            </a:r>
            <a:r>
              <a:rPr b="0" i="0" lang="en-US" sz="2400" u="none" cap="none" strike="noStrike">
                <a:solidFill>
                  <a:srgbClr val="7030A0"/>
                </a:solidFill>
                <a:latin typeface="Calibri"/>
                <a:ea typeface="Calibri"/>
                <a:cs typeface="Calibri"/>
                <a:sym typeface="Calibri"/>
              </a:rPr>
              <a:t>con los jugadores o los espectadores.</a:t>
            </a:r>
            <a:endParaRPr b="0" i="0" sz="2400" u="none" cap="none" strike="noStrike">
              <a:solidFill>
                <a:srgbClr val="7030A0"/>
              </a:solidFill>
              <a:latin typeface="Arial"/>
              <a:ea typeface="Arial"/>
              <a:cs typeface="Arial"/>
              <a:sym typeface="Arial"/>
            </a:endParaRPr>
          </a:p>
          <a:p>
            <a:pPr indent="-360000" lvl="0" marL="360000" marR="0" rtl="0" algn="l">
              <a:lnSpc>
                <a:spcPct val="100000"/>
              </a:lnSpc>
              <a:spcBef>
                <a:spcPts val="600"/>
              </a:spcBef>
              <a:spcAft>
                <a:spcPts val="600"/>
              </a:spcAft>
              <a:buNone/>
            </a:pPr>
            <a:r>
              <a:rPr b="0" i="0" lang="en-US" sz="2400" u="none" cap="none" strike="noStrike">
                <a:solidFill>
                  <a:srgbClr val="18579B"/>
                </a:solidFill>
                <a:latin typeface="Calibri"/>
                <a:ea typeface="Calibri"/>
                <a:cs typeface="Calibri"/>
                <a:sym typeface="Calibri"/>
              </a:rPr>
              <a:t>	</a:t>
            </a:r>
            <a:r>
              <a:rPr b="1" i="1" lang="en-US" sz="2400" u="none" cap="none" strike="noStrike">
                <a:solidFill>
                  <a:srgbClr val="18579B"/>
                </a:solidFill>
                <a:latin typeface="Calibri"/>
                <a:ea typeface="Calibri"/>
                <a:cs typeface="Calibri"/>
                <a:sym typeface="Calibri"/>
              </a:rPr>
              <a:t>(Responder solo a las preguntas del JP)</a:t>
            </a:r>
            <a:endParaRPr/>
          </a:p>
        </p:txBody>
      </p:sp>
      <p:sp>
        <p:nvSpPr>
          <p:cNvPr id="1158" name="Google Shape;1158;p252"/>
          <p:cNvSpPr txBox="1"/>
          <p:nvPr/>
        </p:nvSpPr>
        <p:spPr>
          <a:xfrm>
            <a:off x="6136807" y="2354880"/>
            <a:ext cx="6055193" cy="458583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1" lang="en-US" sz="2800" u="none" cap="none" strike="noStrike">
                <a:solidFill>
                  <a:srgbClr val="18579B"/>
                </a:solidFill>
                <a:latin typeface="Calibri"/>
                <a:ea typeface="Calibri"/>
                <a:cs typeface="Calibri"/>
                <a:sym typeface="Calibri"/>
              </a:rPr>
              <a:t>Instruir a los jueces de línea para que:</a:t>
            </a:r>
            <a:endParaRPr b="0" i="0" sz="2800" u="none" cap="none" strike="noStrike">
              <a:solidFill>
                <a:srgbClr val="000000"/>
              </a:solidFill>
              <a:latin typeface="Arial"/>
              <a:ea typeface="Arial"/>
              <a:cs typeface="Arial"/>
              <a:sym typeface="Arial"/>
            </a:endParaRPr>
          </a:p>
          <a:p>
            <a:pPr indent="-360000" lvl="1" marL="360000" marR="0" rtl="0" algn="l">
              <a:lnSpc>
                <a:spcPct val="100000"/>
              </a:lnSpc>
              <a:spcBef>
                <a:spcPts val="0"/>
              </a:spcBef>
              <a:spcAft>
                <a:spcPts val="0"/>
              </a:spcAft>
              <a:buClr>
                <a:srgbClr val="FF0000"/>
              </a:buClr>
              <a:buSzPts val="3200"/>
              <a:buFont typeface="Arial"/>
              <a:buChar char="•"/>
            </a:pPr>
            <a:r>
              <a:rPr b="0" i="0" lang="en-US" sz="2400" u="none" cap="none" strike="noStrike">
                <a:solidFill>
                  <a:srgbClr val="7030A0"/>
                </a:solidFill>
                <a:latin typeface="Calibri"/>
                <a:ea typeface="Calibri"/>
                <a:cs typeface="Calibri"/>
                <a:sym typeface="Calibri"/>
              </a:rPr>
              <a:t>Apaguen los</a:t>
            </a:r>
            <a:r>
              <a:rPr b="0" i="0" lang="en-US" sz="2400" u="none" cap="none" strike="noStrike">
                <a:solidFill>
                  <a:srgbClr val="FF0000"/>
                </a:solidFill>
                <a:latin typeface="Calibri"/>
                <a:ea typeface="Calibri"/>
                <a:cs typeface="Calibri"/>
                <a:sym typeface="Calibri"/>
              </a:rPr>
              <a:t> teléfonos celulares.</a:t>
            </a:r>
            <a:endParaRPr b="0" i="0" sz="2400" u="none" cap="none" strike="noStrike">
              <a:solidFill>
                <a:srgbClr val="000000"/>
              </a:solidFill>
              <a:latin typeface="Arial"/>
              <a:ea typeface="Arial"/>
              <a:cs typeface="Arial"/>
              <a:sym typeface="Arial"/>
            </a:endParaRPr>
          </a:p>
          <a:p>
            <a:pPr indent="-360000" lvl="1" marL="360000" marR="0" rtl="0" algn="l">
              <a:lnSpc>
                <a:spcPct val="100000"/>
              </a:lnSpc>
              <a:spcBef>
                <a:spcPts val="0"/>
              </a:spcBef>
              <a:spcAft>
                <a:spcPts val="0"/>
              </a:spcAft>
              <a:buClr>
                <a:srgbClr val="18579B"/>
              </a:buClr>
              <a:buSzPts val="3200"/>
              <a:buFont typeface="Arial"/>
              <a:buChar char="•"/>
            </a:pPr>
            <a:r>
              <a:rPr b="0" i="0" lang="en-US" sz="2400" u="none" cap="none" strike="noStrike">
                <a:solidFill>
                  <a:srgbClr val="FF0000"/>
                </a:solidFill>
                <a:latin typeface="Calibri"/>
                <a:ea typeface="Calibri"/>
                <a:cs typeface="Calibri"/>
                <a:sym typeface="Calibri"/>
              </a:rPr>
              <a:t>Se mantengan atentos</a:t>
            </a:r>
            <a:r>
              <a:rPr b="0" i="0" lang="en-US" sz="2400" u="none" cap="none" strike="noStrike">
                <a:solidFill>
                  <a:srgbClr val="18579B"/>
                </a:solidFill>
                <a:latin typeface="Calibri"/>
                <a:ea typeface="Calibri"/>
                <a:cs typeface="Calibri"/>
                <a:sym typeface="Calibri"/>
              </a:rPr>
              <a:t> y eviten discusiones secundarias.</a:t>
            </a:r>
            <a:endParaRPr b="0" i="0" sz="2400" u="none" cap="none" strike="noStrike">
              <a:solidFill>
                <a:srgbClr val="000000"/>
              </a:solidFill>
              <a:latin typeface="Arial"/>
              <a:ea typeface="Arial"/>
              <a:cs typeface="Arial"/>
              <a:sym typeface="Arial"/>
            </a:endParaRPr>
          </a:p>
          <a:p>
            <a:pPr indent="-360000" lvl="1" marL="360000" marR="0" rtl="0" algn="l">
              <a:lnSpc>
                <a:spcPct val="100000"/>
              </a:lnSpc>
              <a:spcBef>
                <a:spcPts val="0"/>
              </a:spcBef>
              <a:spcAft>
                <a:spcPts val="0"/>
              </a:spcAft>
              <a:buClr>
                <a:srgbClr val="FF0000"/>
              </a:buClr>
              <a:buSzPts val="3200"/>
              <a:buFont typeface="Arial"/>
              <a:buChar char="•"/>
            </a:pPr>
            <a:r>
              <a:rPr b="0" i="0" lang="en-US" sz="2400" u="none" cap="none" strike="noStrike">
                <a:solidFill>
                  <a:srgbClr val="7030A0"/>
                </a:solidFill>
                <a:latin typeface="Calibri"/>
                <a:ea typeface="Calibri"/>
                <a:cs typeface="Calibri"/>
                <a:sym typeface="Calibri"/>
              </a:rPr>
              <a:t>Se coloquen</a:t>
            </a:r>
            <a:r>
              <a:rPr b="0" i="0" lang="en-US" sz="2400" u="none" cap="none" strike="noStrike">
                <a:solidFill>
                  <a:srgbClr val="FF0000"/>
                </a:solidFill>
                <a:latin typeface="Calibri"/>
                <a:ea typeface="Calibri"/>
                <a:cs typeface="Calibri"/>
                <a:sym typeface="Calibri"/>
              </a:rPr>
              <a:t> alineados con el interior </a:t>
            </a:r>
            <a:r>
              <a:rPr b="0" i="0" lang="en-US" sz="2400" u="none" cap="none" strike="noStrike">
                <a:solidFill>
                  <a:srgbClr val="7030A0"/>
                </a:solidFill>
                <a:latin typeface="Calibri"/>
                <a:ea typeface="Calibri"/>
                <a:cs typeface="Calibri"/>
                <a:sym typeface="Calibri"/>
              </a:rPr>
              <a:t>de su línea asignada.</a:t>
            </a:r>
            <a:endParaRPr b="0" i="0" sz="2400" u="none" cap="none" strike="noStrike">
              <a:solidFill>
                <a:srgbClr val="7030A0"/>
              </a:solidFill>
              <a:latin typeface="Calibri"/>
              <a:ea typeface="Calibri"/>
              <a:cs typeface="Calibri"/>
              <a:sym typeface="Calibri"/>
            </a:endParaRPr>
          </a:p>
          <a:p>
            <a:pPr indent="-360000" lvl="1" marL="360000" marR="0" rtl="0" algn="l">
              <a:lnSpc>
                <a:spcPct val="100000"/>
              </a:lnSpc>
              <a:spcBef>
                <a:spcPts val="0"/>
              </a:spcBef>
              <a:spcAft>
                <a:spcPts val="0"/>
              </a:spcAft>
              <a:buClr>
                <a:srgbClr val="FF0000"/>
              </a:buClr>
              <a:buSzPts val="3200"/>
              <a:buFont typeface="Arial"/>
              <a:buChar char="•"/>
            </a:pPr>
            <a:r>
              <a:rPr b="0" i="0" lang="en-US" sz="2400" u="none" cap="none" strike="noStrike">
                <a:solidFill>
                  <a:srgbClr val="7030A0"/>
                </a:solidFill>
                <a:latin typeface="Calibri"/>
                <a:ea typeface="Calibri"/>
                <a:cs typeface="Calibri"/>
                <a:sym typeface="Calibri"/>
              </a:rPr>
              <a:t>Sigan el juego</a:t>
            </a:r>
            <a:r>
              <a:rPr b="0" i="0" lang="en-US" sz="2400" u="none" cap="none" strike="noStrike">
                <a:solidFill>
                  <a:srgbClr val="FF0000"/>
                </a:solidFill>
                <a:latin typeface="Calibri"/>
                <a:ea typeface="Calibri"/>
                <a:cs typeface="Calibri"/>
                <a:sym typeface="Calibri"/>
              </a:rPr>
              <a:t> y se preparen para dar su opinión si el Juez de Pista se lo pide.</a:t>
            </a:r>
            <a:endParaRPr b="0" i="0" sz="2400" u="none" cap="none" strike="noStrike">
              <a:solidFill>
                <a:srgbClr val="000000"/>
              </a:solidFill>
              <a:latin typeface="Arial"/>
              <a:ea typeface="Arial"/>
              <a:cs typeface="Arial"/>
              <a:sym typeface="Arial"/>
            </a:endParaRPr>
          </a:p>
          <a:p>
            <a:pPr indent="-360000" lvl="1" marL="360000" marR="0" rtl="0" algn="l">
              <a:lnSpc>
                <a:spcPct val="100000"/>
              </a:lnSpc>
              <a:spcBef>
                <a:spcPts val="0"/>
              </a:spcBef>
              <a:spcAft>
                <a:spcPts val="0"/>
              </a:spcAft>
              <a:buClr>
                <a:srgbClr val="18579B"/>
              </a:buClr>
              <a:buSzPts val="3200"/>
              <a:buFont typeface="Arial"/>
              <a:buChar char="•"/>
            </a:pPr>
            <a:r>
              <a:rPr b="0" i="0" lang="en-US" sz="2400" u="none" cap="none" strike="noStrike">
                <a:solidFill>
                  <a:srgbClr val="FF0000"/>
                </a:solidFill>
                <a:latin typeface="Calibri"/>
                <a:ea typeface="Calibri"/>
                <a:cs typeface="Calibri"/>
                <a:sym typeface="Calibri"/>
              </a:rPr>
              <a:t>NO se dejen influenciar</a:t>
            </a:r>
            <a:r>
              <a:rPr b="0" i="0" lang="en-US" sz="2400" u="none" cap="none" strike="noStrike">
                <a:solidFill>
                  <a:srgbClr val="18579B"/>
                </a:solidFill>
                <a:latin typeface="Calibri"/>
                <a:ea typeface="Calibri"/>
                <a:cs typeface="Calibri"/>
                <a:sym typeface="Calibri"/>
              </a:rPr>
              <a:t> por los cantos de línea de espectadores o jugadores.</a:t>
            </a:r>
            <a:endParaRPr b="0" i="0" sz="2400" u="none" cap="none" strike="noStrike">
              <a:solidFill>
                <a:srgbClr val="FF0000"/>
              </a:solidFill>
              <a:latin typeface="Calibri"/>
              <a:ea typeface="Calibri"/>
              <a:cs typeface="Calibri"/>
              <a:sym typeface="Calibri"/>
            </a:endParaRPr>
          </a:p>
          <a:p>
            <a:pPr indent="-360000" lvl="1" marL="360000" marR="0" rtl="0" algn="l">
              <a:lnSpc>
                <a:spcPct val="100000"/>
              </a:lnSpc>
              <a:spcBef>
                <a:spcPts val="0"/>
              </a:spcBef>
              <a:spcAft>
                <a:spcPts val="0"/>
              </a:spcAft>
              <a:buClr>
                <a:srgbClr val="FF0000"/>
              </a:buClr>
              <a:buSzPts val="3200"/>
              <a:buFont typeface="Arial"/>
              <a:buChar char="•"/>
            </a:pPr>
            <a:r>
              <a:rPr b="0" i="0" lang="en-US" sz="2400" u="none" cap="none" strike="noStrike">
                <a:solidFill>
                  <a:srgbClr val="FF0000"/>
                </a:solidFill>
                <a:latin typeface="Calibri"/>
                <a:ea typeface="Calibri"/>
                <a:cs typeface="Calibri"/>
                <a:sym typeface="Calibri"/>
              </a:rPr>
              <a:t>Permanezcan en su posición </a:t>
            </a:r>
            <a:r>
              <a:rPr b="0" i="0" lang="en-US" sz="2400" u="none" cap="none" strike="noStrike">
                <a:solidFill>
                  <a:srgbClr val="7030A0"/>
                </a:solidFill>
                <a:latin typeface="Calibri"/>
                <a:ea typeface="Calibri"/>
                <a:cs typeface="Calibri"/>
                <a:sym typeface="Calibri"/>
              </a:rPr>
              <a:t>hasta ser liberados por el</a:t>
            </a:r>
            <a:r>
              <a:rPr b="0" i="0" lang="en-US" sz="2400" u="none" cap="none" strike="noStrike">
                <a:solidFill>
                  <a:srgbClr val="FF0000"/>
                </a:solidFill>
                <a:latin typeface="Calibri"/>
                <a:ea typeface="Calibri"/>
                <a:cs typeface="Calibri"/>
                <a:sym typeface="Calibri"/>
              </a:rPr>
              <a:t> Juez de Pista.</a:t>
            </a:r>
            <a:endParaRPr b="1" i="1" sz="2400" u="none" cap="none" strike="noStrike">
              <a:solidFill>
                <a:srgbClr val="18579B"/>
              </a:solidFill>
              <a:latin typeface="Calibri"/>
              <a:ea typeface="Calibri"/>
              <a:cs typeface="Calibri"/>
              <a:sym typeface="Calibri"/>
            </a:endParaRPr>
          </a:p>
        </p:txBody>
      </p:sp>
      <p:sp>
        <p:nvSpPr>
          <p:cNvPr id="1159" name="Google Shape;1159;p252"/>
          <p:cNvSpPr txBox="1"/>
          <p:nvPr/>
        </p:nvSpPr>
        <p:spPr>
          <a:xfrm>
            <a:off x="6038774" y="839566"/>
            <a:ext cx="5852149" cy="1646564"/>
          </a:xfrm>
          <a:prstGeom prst="rect">
            <a:avLst/>
          </a:prstGeom>
          <a:noFill/>
          <a:ln>
            <a:noFill/>
          </a:ln>
        </p:spPr>
        <p:txBody>
          <a:bodyPr anchorCtr="0" anchor="t" bIns="45700" lIns="45700" spcFirstLastPara="1" rIns="45700" wrap="square" tIns="45700">
            <a:spAutoFit/>
          </a:bodyPr>
          <a:lstStyle/>
          <a:p>
            <a:pPr indent="0" lvl="0" marL="360000" marR="0" rtl="0" algn="just">
              <a:lnSpc>
                <a:spcPct val="100000"/>
              </a:lnSpc>
              <a:spcBef>
                <a:spcPts val="0"/>
              </a:spcBef>
              <a:spcAft>
                <a:spcPts val="600"/>
              </a:spcAft>
              <a:buNone/>
            </a:pPr>
            <a:r>
              <a:rPr b="0" i="1" lang="en-US" sz="2400" u="none" cap="none" strike="noStrike">
                <a:solidFill>
                  <a:srgbClr val="FF0000"/>
                </a:solidFill>
                <a:latin typeface="Calibri"/>
                <a:ea typeface="Calibri"/>
                <a:cs typeface="Calibri"/>
                <a:sym typeface="Calibri"/>
              </a:rPr>
              <a:t>El JP tendrá una reunión antes del partido para informar a los jueces de línea de sus responsabilidades y asignar las diferentes líneas.</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22"/>
          <p:cNvSpPr txBox="1"/>
          <p:nvPr>
            <p:ph idx="12" type="sldNum"/>
          </p:nvPr>
        </p:nvSpPr>
        <p:spPr>
          <a:xfrm>
            <a:off x="11238654" y="6135087"/>
            <a:ext cx="832159"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1165" name="Google Shape;1165;p322"/>
          <p:cNvSpPr txBox="1"/>
          <p:nvPr/>
        </p:nvSpPr>
        <p:spPr>
          <a:xfrm>
            <a:off x="69262" y="59747"/>
            <a:ext cx="11971865"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Arbitrando con Jueces de Línea</a:t>
            </a:r>
            <a:r>
              <a:rPr b="1" i="1" lang="en-US" sz="3600" u="none" cap="none" strike="noStrike">
                <a:solidFill>
                  <a:srgbClr val="18579B"/>
                </a:solidFill>
                <a:latin typeface="Arial"/>
                <a:ea typeface="Arial"/>
                <a:cs typeface="Arial"/>
                <a:sym typeface="Arial"/>
              </a:rPr>
              <a:t> (Cont.)</a:t>
            </a:r>
            <a:endParaRPr b="0" i="0" sz="3600" u="none" cap="none" strike="noStrike">
              <a:solidFill>
                <a:srgbClr val="000000"/>
              </a:solidFill>
              <a:latin typeface="Arial"/>
              <a:ea typeface="Arial"/>
              <a:cs typeface="Arial"/>
              <a:sym typeface="Arial"/>
            </a:endParaRPr>
          </a:p>
        </p:txBody>
      </p:sp>
      <p:sp>
        <p:nvSpPr>
          <p:cNvPr id="1166" name="Google Shape;1166;p322"/>
          <p:cNvSpPr txBox="1"/>
          <p:nvPr/>
        </p:nvSpPr>
        <p:spPr>
          <a:xfrm>
            <a:off x="25857" y="826589"/>
            <a:ext cx="6055195" cy="3708667"/>
          </a:xfrm>
          <a:prstGeom prst="rect">
            <a:avLst/>
          </a:prstGeom>
          <a:noFill/>
          <a:ln>
            <a:noFill/>
          </a:ln>
        </p:spPr>
        <p:txBody>
          <a:bodyPr anchorCtr="0" anchor="t" bIns="45700" lIns="45700" spcFirstLastPara="1" rIns="45700" wrap="square" tIns="45700">
            <a:spAutoFit/>
          </a:bodyPr>
          <a:lstStyle/>
          <a:p>
            <a:pPr indent="-360000" lvl="0" marL="360000" marR="0" rtl="0" algn="l">
              <a:lnSpc>
                <a:spcPct val="100000"/>
              </a:lnSpc>
              <a:spcBef>
                <a:spcPts val="0"/>
              </a:spcBef>
              <a:spcAft>
                <a:spcPts val="0"/>
              </a:spcAft>
              <a:buNone/>
            </a:pPr>
            <a:r>
              <a:rPr b="1" i="0" lang="en-US" sz="2800" u="none" cap="none" strike="noStrike">
                <a:solidFill>
                  <a:srgbClr val="18579B"/>
                </a:solidFill>
                <a:latin typeface="Calibri"/>
                <a:ea typeface="Calibri"/>
                <a:cs typeface="Calibri"/>
                <a:sym typeface="Calibri"/>
              </a:rPr>
              <a:t>Comunicación de cantos de línea:</a:t>
            </a:r>
            <a:endParaRPr b="0" i="0" sz="2800" u="none" cap="none" strike="noStrike">
              <a:solidFill>
                <a:srgbClr val="000000"/>
              </a:solidFill>
              <a:latin typeface="Calibri"/>
              <a:ea typeface="Calibri"/>
              <a:cs typeface="Calibri"/>
              <a:sym typeface="Calibri"/>
            </a:endParaRPr>
          </a:p>
          <a:p>
            <a:pPr indent="-360000" lvl="0" marL="360000" marR="0" rtl="0" algn="l">
              <a:lnSpc>
                <a:spcPct val="100000"/>
              </a:lnSpc>
              <a:spcBef>
                <a:spcPts val="600"/>
              </a:spcBef>
              <a:spcAft>
                <a:spcPts val="0"/>
              </a:spcAft>
              <a:buClr>
                <a:srgbClr val="18579B"/>
              </a:buClr>
              <a:buSzPts val="3600"/>
              <a:buFont typeface="Arial"/>
              <a:buChar char="•"/>
            </a:pPr>
            <a:r>
              <a:rPr b="0" i="0" lang="en-US" sz="2600" u="none" cap="none" strike="noStrike">
                <a:solidFill>
                  <a:srgbClr val="18579B"/>
                </a:solidFill>
                <a:latin typeface="Calibri"/>
                <a:ea typeface="Calibri"/>
                <a:cs typeface="Calibri"/>
                <a:sym typeface="Calibri"/>
              </a:rPr>
              <a:t>Inmediatamente.</a:t>
            </a:r>
            <a:endParaRPr/>
          </a:p>
          <a:p>
            <a:pPr indent="-360000" lvl="0" marL="360000" marR="0" rtl="0" algn="l">
              <a:lnSpc>
                <a:spcPct val="100000"/>
              </a:lnSpc>
              <a:spcBef>
                <a:spcPts val="600"/>
              </a:spcBef>
              <a:spcAft>
                <a:spcPts val="0"/>
              </a:spcAft>
              <a:buClr>
                <a:srgbClr val="18579B"/>
              </a:buClr>
              <a:buSzPts val="3600"/>
              <a:buFont typeface="Arial"/>
              <a:buChar char="•"/>
            </a:pPr>
            <a:r>
              <a:rPr b="0" i="0" lang="en-US" sz="2600" u="none" cap="none" strike="noStrike">
                <a:solidFill>
                  <a:srgbClr val="18579B"/>
                </a:solidFill>
                <a:latin typeface="Calibri"/>
                <a:ea typeface="Calibri"/>
                <a:cs typeface="Calibri"/>
                <a:sym typeface="Calibri"/>
              </a:rPr>
              <a:t>Con confianza.</a:t>
            </a:r>
            <a:endParaRPr/>
          </a:p>
          <a:p>
            <a:pPr indent="-360000" lvl="0" marL="360000" marR="0" rtl="0" algn="l">
              <a:lnSpc>
                <a:spcPct val="100000"/>
              </a:lnSpc>
              <a:spcBef>
                <a:spcPts val="600"/>
              </a:spcBef>
              <a:spcAft>
                <a:spcPts val="0"/>
              </a:spcAft>
              <a:buClr>
                <a:srgbClr val="18579B"/>
              </a:buClr>
              <a:buSzPts val="3600"/>
              <a:buFont typeface="Arial"/>
              <a:buChar char="•"/>
            </a:pPr>
            <a:r>
              <a:rPr b="0" i="0" lang="en-US" sz="2600" u="none" cap="none" strike="noStrike">
                <a:solidFill>
                  <a:srgbClr val="18579B"/>
                </a:solidFill>
                <a:latin typeface="Calibri"/>
                <a:ea typeface="Calibri"/>
                <a:cs typeface="Calibri"/>
                <a:sym typeface="Calibri"/>
              </a:rPr>
              <a:t>En voz alta (en cantos de línea “fuera” y faltas de pie)</a:t>
            </a:r>
            <a:endParaRPr/>
          </a:p>
          <a:p>
            <a:pPr indent="-360000" lvl="0" marL="360000" marR="0" rtl="0" algn="l">
              <a:lnSpc>
                <a:spcPct val="100000"/>
              </a:lnSpc>
              <a:spcBef>
                <a:spcPts val="600"/>
              </a:spcBef>
              <a:spcAft>
                <a:spcPts val="600"/>
              </a:spcAft>
              <a:buClr>
                <a:srgbClr val="18579B"/>
              </a:buClr>
              <a:buSzPts val="3600"/>
              <a:buFont typeface="Arial"/>
              <a:buChar char="•"/>
            </a:pPr>
            <a:r>
              <a:rPr b="0" i="0" lang="en-US" sz="2600" u="none" cap="none" strike="noStrike">
                <a:solidFill>
                  <a:srgbClr val="18579B"/>
                </a:solidFill>
                <a:latin typeface="Calibri"/>
                <a:ea typeface="Calibri"/>
                <a:cs typeface="Calibri"/>
                <a:sym typeface="Calibri"/>
              </a:rPr>
              <a:t>Señalar con el brazo (mantener durante </a:t>
            </a:r>
            <a:r>
              <a:rPr b="0" i="0" lang="en-US" sz="2600" u="none" cap="none" strike="noStrike">
                <a:solidFill>
                  <a:srgbClr val="FF0000"/>
                </a:solidFill>
                <a:latin typeface="Calibri"/>
                <a:ea typeface="Calibri"/>
                <a:cs typeface="Calibri"/>
                <a:sym typeface="Calibri"/>
              </a:rPr>
              <a:t>~ 5 segundos o asegurarse de que el Juez de Pista lo vea)</a:t>
            </a:r>
            <a:r>
              <a:rPr b="0" i="0" lang="en-US" sz="2600" u="none" cap="none" strike="noStrike">
                <a:solidFill>
                  <a:srgbClr val="18579B"/>
                </a:solidFill>
                <a:latin typeface="Calibri"/>
                <a:ea typeface="Calibri"/>
                <a:cs typeface="Calibri"/>
                <a:sym typeface="Calibri"/>
              </a:rPr>
              <a:t> </a:t>
            </a:r>
            <a:endParaRPr b="0" i="0" sz="2600" u="none" cap="none" strike="noStrike">
              <a:solidFill>
                <a:srgbClr val="FF0000"/>
              </a:solidFill>
              <a:latin typeface="Arial"/>
              <a:ea typeface="Arial"/>
              <a:cs typeface="Arial"/>
              <a:sym typeface="Arial"/>
            </a:endParaRPr>
          </a:p>
        </p:txBody>
      </p:sp>
      <p:sp>
        <p:nvSpPr>
          <p:cNvPr id="1167" name="Google Shape;1167;p322"/>
          <p:cNvSpPr txBox="1"/>
          <p:nvPr/>
        </p:nvSpPr>
        <p:spPr>
          <a:xfrm>
            <a:off x="9676" y="4466735"/>
            <a:ext cx="12182323" cy="1954341"/>
          </a:xfrm>
          <a:prstGeom prst="rect">
            <a:avLst/>
          </a:prstGeom>
          <a:noFill/>
          <a:ln>
            <a:noFill/>
          </a:ln>
        </p:spPr>
        <p:txBody>
          <a:bodyPr anchorCtr="0" anchor="t" bIns="45700" lIns="45700" spcFirstLastPara="1" rIns="45700" wrap="square" tIns="45700">
            <a:spAutoFit/>
          </a:bodyPr>
          <a:lstStyle/>
          <a:p>
            <a:pPr indent="-360000" lvl="0" marL="360000" marR="0" rtl="0" algn="l">
              <a:lnSpc>
                <a:spcPct val="100000"/>
              </a:lnSpc>
              <a:spcBef>
                <a:spcPts val="0"/>
              </a:spcBef>
              <a:spcAft>
                <a:spcPts val="0"/>
              </a:spcAft>
              <a:buNone/>
            </a:pPr>
            <a:r>
              <a:rPr b="1" i="1" lang="en-US" sz="2800" u="none" cap="none" strike="noStrike">
                <a:solidFill>
                  <a:srgbClr val="18579B"/>
                </a:solidFill>
                <a:latin typeface="Calibri"/>
                <a:ea typeface="Calibri"/>
                <a:cs typeface="Calibri"/>
                <a:sym typeface="Calibri"/>
              </a:rPr>
              <a:t>Opción pasiva:</a:t>
            </a:r>
            <a:endParaRPr b="0" i="0" sz="2800" u="none" cap="none" strike="noStrike">
              <a:solidFill>
                <a:srgbClr val="000000"/>
              </a:solidFill>
              <a:latin typeface="Arial"/>
              <a:ea typeface="Arial"/>
              <a:cs typeface="Arial"/>
              <a:sym typeface="Arial"/>
            </a:endParaRPr>
          </a:p>
          <a:p>
            <a:pPr indent="-360000" lvl="1" marL="360000" marR="0" rtl="0" algn="l">
              <a:lnSpc>
                <a:spcPct val="100000"/>
              </a:lnSpc>
              <a:spcBef>
                <a:spcPts val="600"/>
              </a:spcBef>
              <a:spcAft>
                <a:spcPts val="0"/>
              </a:spcAft>
              <a:buClr>
                <a:srgbClr val="FF0000"/>
              </a:buClr>
              <a:buSzPts val="3200"/>
              <a:buFont typeface="Arial"/>
              <a:buChar char="•"/>
            </a:pPr>
            <a:r>
              <a:rPr b="0" i="0" lang="en-US" sz="2600" u="none" cap="none" strike="noStrike">
                <a:solidFill>
                  <a:srgbClr val="FF0000"/>
                </a:solidFill>
                <a:latin typeface="Calibri"/>
                <a:ea typeface="Calibri"/>
                <a:cs typeface="Calibri"/>
                <a:sym typeface="Calibri"/>
              </a:rPr>
              <a:t>Los jugadores hacen </a:t>
            </a:r>
            <a:r>
              <a:rPr b="0" i="0" lang="en-US" sz="2600" u="none" cap="none" strike="noStrike">
                <a:solidFill>
                  <a:srgbClr val="7030A0"/>
                </a:solidFill>
                <a:latin typeface="Calibri"/>
                <a:ea typeface="Calibri"/>
                <a:cs typeface="Calibri"/>
                <a:sym typeface="Calibri"/>
              </a:rPr>
              <a:t>sus propios cantos de línea (excepto la línea central en el servicio).</a:t>
            </a:r>
            <a:endParaRPr/>
          </a:p>
          <a:p>
            <a:pPr indent="-360000" lvl="1" marL="360000" marR="0" rtl="0" algn="l">
              <a:lnSpc>
                <a:spcPct val="100000"/>
              </a:lnSpc>
              <a:spcBef>
                <a:spcPts val="600"/>
              </a:spcBef>
              <a:spcAft>
                <a:spcPts val="600"/>
              </a:spcAft>
              <a:buClr>
                <a:srgbClr val="FF0000"/>
              </a:buClr>
              <a:buSzPts val="3200"/>
              <a:buFont typeface="Arial"/>
              <a:buChar char="•"/>
            </a:pPr>
            <a:r>
              <a:rPr b="0" i="0" lang="en-US" sz="2600" u="none" cap="none" strike="noStrike">
                <a:solidFill>
                  <a:srgbClr val="7030A0"/>
                </a:solidFill>
                <a:latin typeface="Calibri"/>
                <a:ea typeface="Calibri"/>
                <a:cs typeface="Calibri"/>
                <a:sym typeface="Calibri"/>
              </a:rPr>
              <a:t>Los Jueces de Línea solo hacen sus cantos y señales </a:t>
            </a:r>
            <a:r>
              <a:rPr b="0" i="0" lang="en-US" sz="2600" u="none" cap="none" strike="noStrike">
                <a:solidFill>
                  <a:srgbClr val="FF0000"/>
                </a:solidFill>
                <a:latin typeface="Calibri"/>
                <a:ea typeface="Calibri"/>
                <a:cs typeface="Calibri"/>
                <a:sym typeface="Calibri"/>
              </a:rPr>
              <a:t>cuando el Juez de Pista se lo solicita después </a:t>
            </a:r>
            <a:r>
              <a:rPr b="0" i="0" lang="en-US" sz="2600" u="none" cap="none" strike="noStrike">
                <a:solidFill>
                  <a:srgbClr val="7030A0"/>
                </a:solidFill>
                <a:latin typeface="Calibri"/>
                <a:ea typeface="Calibri"/>
                <a:cs typeface="Calibri"/>
                <a:sym typeface="Calibri"/>
              </a:rPr>
              <a:t>de la apelación de un jugador.</a:t>
            </a:r>
            <a:endParaRPr/>
          </a:p>
        </p:txBody>
      </p:sp>
      <p:sp>
        <p:nvSpPr>
          <p:cNvPr id="1168" name="Google Shape;1168;p322"/>
          <p:cNvSpPr txBox="1"/>
          <p:nvPr/>
        </p:nvSpPr>
        <p:spPr>
          <a:xfrm>
            <a:off x="5999355" y="826589"/>
            <a:ext cx="6166787" cy="2754560"/>
          </a:xfrm>
          <a:prstGeom prst="rect">
            <a:avLst/>
          </a:prstGeom>
          <a:noFill/>
          <a:ln>
            <a:noFill/>
          </a:ln>
        </p:spPr>
        <p:txBody>
          <a:bodyPr anchorCtr="0" anchor="t" bIns="45700" lIns="45700" spcFirstLastPara="1" rIns="45700" wrap="square" tIns="45700">
            <a:spAutoFit/>
          </a:bodyPr>
          <a:lstStyle/>
          <a:p>
            <a:pPr indent="-360000" lvl="0" marL="360000" marR="0" rtl="0" algn="l">
              <a:lnSpc>
                <a:spcPct val="100000"/>
              </a:lnSpc>
              <a:spcBef>
                <a:spcPts val="0"/>
              </a:spcBef>
              <a:spcAft>
                <a:spcPts val="0"/>
              </a:spcAft>
              <a:buNone/>
            </a:pPr>
            <a:r>
              <a:rPr b="1" i="1" lang="en-US" sz="2800" u="none" cap="none" strike="noStrike">
                <a:solidFill>
                  <a:srgbClr val="18579B"/>
                </a:solidFill>
                <a:latin typeface="Calibri"/>
                <a:ea typeface="Calibri"/>
                <a:cs typeface="Calibri"/>
                <a:sym typeface="Calibri"/>
              </a:rPr>
              <a:t>Bola cantada “FUERA“:</a:t>
            </a:r>
            <a:endParaRPr b="0" i="0" sz="2800" u="none" cap="none" strike="noStrike">
              <a:solidFill>
                <a:srgbClr val="000000"/>
              </a:solidFill>
              <a:latin typeface="Arial"/>
              <a:ea typeface="Arial"/>
              <a:cs typeface="Arial"/>
              <a:sym typeface="Arial"/>
            </a:endParaRPr>
          </a:p>
          <a:p>
            <a:pPr indent="-360000" lvl="1" marL="360000" marR="0" rtl="0" algn="l">
              <a:lnSpc>
                <a:spcPct val="100000"/>
              </a:lnSpc>
              <a:spcBef>
                <a:spcPts val="600"/>
              </a:spcBef>
              <a:spcAft>
                <a:spcPts val="0"/>
              </a:spcAft>
              <a:buClr>
                <a:srgbClr val="FF0000"/>
              </a:buClr>
              <a:buSzPts val="3200"/>
              <a:buFont typeface="Arial"/>
              <a:buChar char="•"/>
            </a:pPr>
            <a:r>
              <a:rPr b="0" i="0" lang="en-US" sz="2600" u="none" cap="none" strike="noStrike">
                <a:solidFill>
                  <a:srgbClr val="7030A0"/>
                </a:solidFill>
                <a:latin typeface="Calibri"/>
                <a:ea typeface="Calibri"/>
                <a:cs typeface="Calibri"/>
                <a:sym typeface="Calibri"/>
              </a:rPr>
              <a:t>Los criterios para JP y JL (Regla 6.C) </a:t>
            </a:r>
            <a:r>
              <a:rPr b="0" i="0" lang="en-US" sz="2600" u="none" cap="none" strike="noStrike">
                <a:solidFill>
                  <a:srgbClr val="FF0000"/>
                </a:solidFill>
                <a:latin typeface="Calibri"/>
                <a:ea typeface="Calibri"/>
                <a:cs typeface="Calibri"/>
                <a:sym typeface="Calibri"/>
              </a:rPr>
              <a:t>son diferentes </a:t>
            </a:r>
            <a:r>
              <a:rPr b="0" i="0" lang="en-US" sz="2600" u="none" cap="none" strike="noStrike">
                <a:solidFill>
                  <a:srgbClr val="7030A0"/>
                </a:solidFill>
                <a:latin typeface="Calibri"/>
                <a:ea typeface="Calibri"/>
                <a:cs typeface="Calibri"/>
                <a:sym typeface="Calibri"/>
              </a:rPr>
              <a:t>a los de los jugadores (Regla 6.D.7)</a:t>
            </a:r>
            <a:endParaRPr/>
          </a:p>
          <a:p>
            <a:pPr indent="-360000" lvl="1" marL="360000" marR="0" rtl="0" algn="l">
              <a:lnSpc>
                <a:spcPct val="100000"/>
              </a:lnSpc>
              <a:spcBef>
                <a:spcPts val="600"/>
              </a:spcBef>
              <a:spcAft>
                <a:spcPts val="600"/>
              </a:spcAft>
              <a:buClr>
                <a:srgbClr val="FF0000"/>
              </a:buClr>
              <a:buSzPts val="3200"/>
              <a:buFont typeface="Arial"/>
              <a:buChar char="•"/>
            </a:pPr>
            <a:r>
              <a:rPr b="0" i="0" lang="en-US" sz="2600" u="none" cap="none" strike="noStrike">
                <a:solidFill>
                  <a:srgbClr val="7030A0"/>
                </a:solidFill>
                <a:latin typeface="Calibri"/>
                <a:ea typeface="Calibri"/>
                <a:cs typeface="Calibri"/>
                <a:sym typeface="Calibri"/>
              </a:rPr>
              <a:t>Para los jugadores las pelotas dudosas </a:t>
            </a:r>
            <a:r>
              <a:rPr b="0" i="0" lang="en-US" sz="2600" u="none" cap="none" strike="noStrike">
                <a:solidFill>
                  <a:srgbClr val="FF0000"/>
                </a:solidFill>
                <a:latin typeface="Calibri"/>
                <a:ea typeface="Calibri"/>
                <a:cs typeface="Calibri"/>
                <a:sym typeface="Calibri"/>
              </a:rPr>
              <a:t>DEBEN</a:t>
            </a:r>
            <a:r>
              <a:rPr b="0" i="0" lang="en-US" sz="2600" u="none" cap="none" strike="noStrike">
                <a:solidFill>
                  <a:srgbClr val="7030A0"/>
                </a:solidFill>
                <a:latin typeface="Calibri"/>
                <a:ea typeface="Calibri"/>
                <a:cs typeface="Calibri"/>
                <a:sym typeface="Calibri"/>
              </a:rPr>
              <a:t> resolverse a favor del oponente.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66">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6">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6">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6">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261"/>
          <p:cNvSpPr txBox="1"/>
          <p:nvPr/>
        </p:nvSpPr>
        <p:spPr>
          <a:xfrm>
            <a:off x="-1" y="0"/>
            <a:ext cx="5441795" cy="2893059"/>
          </a:xfrm>
          <a:prstGeom prst="rect">
            <a:avLst/>
          </a:prstGeom>
          <a:noFill/>
          <a:ln>
            <a:noFill/>
          </a:ln>
        </p:spPr>
        <p:txBody>
          <a:bodyPr anchorCtr="0" anchor="t" bIns="45700" lIns="45700" spcFirstLastPara="1" rIns="45700" wrap="square" tIns="45700">
            <a:spAutoFit/>
          </a:bodyPr>
          <a:lstStyle/>
          <a:p>
            <a:pPr indent="-360000" lvl="0" marL="360000" marR="0" rtl="0" algn="ctr">
              <a:lnSpc>
                <a:spcPct val="100000"/>
              </a:lnSpc>
              <a:spcBef>
                <a:spcPts val="0"/>
              </a:spcBef>
              <a:spcAft>
                <a:spcPts val="0"/>
              </a:spcAft>
              <a:buNone/>
            </a:pPr>
            <a:r>
              <a:rPr b="1" i="1" lang="en-US" sz="3200" u="none" cap="none" strike="noStrike">
                <a:solidFill>
                  <a:srgbClr val="18579B"/>
                </a:solidFill>
                <a:latin typeface="Calibri"/>
                <a:ea typeface="Calibri"/>
                <a:cs typeface="Calibri"/>
                <a:sym typeface="Calibri"/>
              </a:rPr>
              <a:t>Arbitrando con Jueces de Línea </a:t>
            </a:r>
            <a:endParaRPr b="1" i="0" sz="3200" u="none" cap="none" strike="noStrike">
              <a:solidFill>
                <a:srgbClr val="18579B"/>
              </a:solidFill>
              <a:latin typeface="Arial"/>
              <a:ea typeface="Arial"/>
              <a:cs typeface="Arial"/>
              <a:sym typeface="Arial"/>
            </a:endParaRPr>
          </a:p>
          <a:p>
            <a:pPr indent="-360000" lvl="1" marL="360000" marR="0" rtl="0" algn="l">
              <a:lnSpc>
                <a:spcPct val="100000"/>
              </a:lnSpc>
              <a:spcBef>
                <a:spcPts val="600"/>
              </a:spcBef>
              <a:spcAft>
                <a:spcPts val="0"/>
              </a:spcAft>
              <a:buClr>
                <a:srgbClr val="18579B"/>
              </a:buClr>
              <a:buSzPts val="4000"/>
              <a:buFont typeface="Calibri"/>
              <a:buNone/>
            </a:pPr>
            <a:r>
              <a:rPr b="1" i="1" lang="en-US" sz="2400" u="none" cap="none" strike="noStrike">
                <a:solidFill>
                  <a:srgbClr val="18579B"/>
                </a:solidFill>
                <a:latin typeface="Calibri"/>
                <a:ea typeface="Calibri"/>
                <a:cs typeface="Calibri"/>
                <a:sym typeface="Calibri"/>
              </a:rPr>
              <a:t>Pelota cantada “FUERA”:</a:t>
            </a:r>
            <a:endParaRPr b="0" i="0" sz="2400" u="none" cap="none" strike="noStrike">
              <a:solidFill>
                <a:srgbClr val="000000"/>
              </a:solidFill>
              <a:latin typeface="Arial"/>
              <a:ea typeface="Arial"/>
              <a:cs typeface="Arial"/>
              <a:sym typeface="Arial"/>
            </a:endParaRPr>
          </a:p>
          <a:p>
            <a:pPr indent="-360000" lvl="8"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Canto “FUERA" en voz alta y clara para</a:t>
            </a:r>
            <a:endParaRPr/>
          </a:p>
          <a:p>
            <a:pPr indent="-360000" lvl="8" marL="360000" marR="0" rtl="0" algn="l">
              <a:lnSpc>
                <a:spcPct val="100000"/>
              </a:lnSpc>
              <a:spcBef>
                <a:spcPts val="600"/>
              </a:spcBef>
              <a:spcAft>
                <a:spcPts val="0"/>
              </a:spcAft>
              <a:buNone/>
            </a:pPr>
            <a:r>
              <a:rPr b="0" i="0" lang="en-US" sz="2400" u="none" cap="none" strike="noStrike">
                <a:solidFill>
                  <a:srgbClr val="18579B"/>
                </a:solidFill>
                <a:latin typeface="Calibri"/>
                <a:ea typeface="Calibri"/>
                <a:cs typeface="Calibri"/>
                <a:sym typeface="Calibri"/>
              </a:rPr>
              <a:t>      detener el Juego.</a:t>
            </a:r>
            <a:endParaRPr b="0" i="0" sz="2400" u="none" cap="none" strike="noStrike">
              <a:solidFill>
                <a:srgbClr val="000000"/>
              </a:solidFill>
              <a:latin typeface="Calibri"/>
              <a:ea typeface="Calibri"/>
              <a:cs typeface="Calibri"/>
              <a:sym typeface="Calibri"/>
            </a:endParaRPr>
          </a:p>
          <a:p>
            <a:pPr indent="-360000" lvl="8"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El brazo debe levantarse en la </a:t>
            </a:r>
            <a:endParaRPr b="0" i="0" sz="2400" u="none" cap="none" strike="noStrike">
              <a:solidFill>
                <a:srgbClr val="000000"/>
              </a:solidFill>
              <a:latin typeface="Arial"/>
              <a:ea typeface="Arial"/>
              <a:cs typeface="Arial"/>
              <a:sym typeface="Arial"/>
            </a:endParaRPr>
          </a:p>
          <a:p>
            <a:pPr indent="-360000" lvl="8" marL="360000" marR="0" rtl="0" algn="l">
              <a:lnSpc>
                <a:spcPct val="100000"/>
              </a:lnSpc>
              <a:spcBef>
                <a:spcPts val="600"/>
              </a:spcBef>
              <a:spcAft>
                <a:spcPts val="600"/>
              </a:spcAft>
              <a:buNone/>
            </a:pPr>
            <a:r>
              <a:rPr b="0" i="0" lang="en-US" sz="2400" u="none" cap="none" strike="noStrike">
                <a:solidFill>
                  <a:srgbClr val="18579B"/>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dirección de la bola “fuera” </a:t>
            </a:r>
            <a:r>
              <a:rPr b="0" i="0" lang="en-US" sz="2400" u="none" cap="none" strike="noStrike">
                <a:solidFill>
                  <a:srgbClr val="18579B"/>
                </a:solidFill>
                <a:latin typeface="Calibri"/>
                <a:ea typeface="Calibri"/>
                <a:cs typeface="Calibri"/>
                <a:sym typeface="Calibri"/>
              </a:rPr>
              <a:t>(45°-90°)</a:t>
            </a:r>
            <a:endParaRPr b="1" i="0" sz="2400" u="none" cap="none" strike="noStrike">
              <a:solidFill>
                <a:srgbClr val="000000"/>
              </a:solidFill>
              <a:latin typeface="Calibri"/>
              <a:ea typeface="Calibri"/>
              <a:cs typeface="Calibri"/>
              <a:sym typeface="Calibri"/>
            </a:endParaRPr>
          </a:p>
        </p:txBody>
      </p:sp>
      <p:sp>
        <p:nvSpPr>
          <p:cNvPr id="1174" name="Google Shape;1174;p261"/>
          <p:cNvSpPr txBox="1"/>
          <p:nvPr/>
        </p:nvSpPr>
        <p:spPr>
          <a:xfrm>
            <a:off x="-2" y="3599568"/>
            <a:ext cx="5441795" cy="3277780"/>
          </a:xfrm>
          <a:prstGeom prst="rect">
            <a:avLst/>
          </a:prstGeom>
          <a:noFill/>
          <a:ln>
            <a:noFill/>
          </a:ln>
        </p:spPr>
        <p:txBody>
          <a:bodyPr anchorCtr="0" anchor="t" bIns="45700" lIns="45700" spcFirstLastPara="1" rIns="45700" wrap="square" tIns="45700">
            <a:spAutoFit/>
          </a:bodyPr>
          <a:lstStyle/>
          <a:p>
            <a:pPr indent="-360000" lvl="1" marL="360000" marR="0" rtl="0" algn="l">
              <a:lnSpc>
                <a:spcPct val="100000"/>
              </a:lnSpc>
              <a:spcBef>
                <a:spcPts val="0"/>
              </a:spcBef>
              <a:spcAft>
                <a:spcPts val="0"/>
              </a:spcAft>
              <a:buClr>
                <a:srgbClr val="18579B"/>
              </a:buClr>
              <a:buSzPts val="4000"/>
              <a:buFont typeface="Calibri"/>
              <a:buNone/>
            </a:pPr>
            <a:r>
              <a:rPr b="1" i="1" lang="en-US" sz="2400" u="none" cap="none" strike="noStrike">
                <a:solidFill>
                  <a:srgbClr val="18579B"/>
                </a:solidFill>
                <a:latin typeface="Calibri"/>
                <a:ea typeface="Calibri"/>
                <a:cs typeface="Calibri"/>
                <a:sym typeface="Calibri"/>
              </a:rPr>
              <a:t>Pelota que no puede ser cantada “FUERA”:</a:t>
            </a:r>
            <a:endParaRPr b="0" i="0" sz="2400" u="none" cap="none" strike="noStrike">
              <a:solidFill>
                <a:srgbClr val="000000"/>
              </a:solidFill>
              <a:latin typeface="Arial"/>
              <a:ea typeface="Arial"/>
              <a:cs typeface="Arial"/>
              <a:sym typeface="Arial"/>
            </a:endParaRPr>
          </a:p>
          <a:p>
            <a:pPr indent="-360000" lvl="8" marL="360000" marR="0" rtl="0" algn="l">
              <a:lnSpc>
                <a:spcPct val="100000"/>
              </a:lnSpc>
              <a:spcBef>
                <a:spcPts val="600"/>
              </a:spcBef>
              <a:spcAft>
                <a:spcPts val="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Mostrar “visualmente” los cantos de línea “DENTRO”, sin canto verbal.</a:t>
            </a:r>
            <a:endParaRPr b="0" i="0" sz="2400" u="none" cap="none" strike="noStrike">
              <a:solidFill>
                <a:srgbClr val="000000"/>
              </a:solidFill>
              <a:latin typeface="Calibri"/>
              <a:ea typeface="Calibri"/>
              <a:cs typeface="Calibri"/>
              <a:sym typeface="Calibri"/>
            </a:endParaRPr>
          </a:p>
          <a:p>
            <a:pPr indent="-360000" lvl="8" marL="360000" marR="0" rtl="0" algn="l">
              <a:lnSpc>
                <a:spcPct val="100000"/>
              </a:lnSpc>
              <a:spcBef>
                <a:spcPts val="600"/>
              </a:spcBef>
              <a:spcAft>
                <a:spcPts val="600"/>
              </a:spcAft>
              <a:buClr>
                <a:srgbClr val="18579B"/>
              </a:buClr>
              <a:buSzPts val="3600"/>
              <a:buFont typeface="Arial"/>
              <a:buChar char="•"/>
            </a:pPr>
            <a:r>
              <a:rPr b="0" i="0" lang="en-US" sz="2400" u="none" cap="none" strike="noStrike">
                <a:solidFill>
                  <a:srgbClr val="18579B"/>
                </a:solidFill>
                <a:latin typeface="Calibri"/>
                <a:ea typeface="Calibri"/>
                <a:cs typeface="Calibri"/>
                <a:sym typeface="Calibri"/>
              </a:rPr>
              <a:t>Señal: ambos brazos extendidos hacia adelante y hacia abajo, una mano encima de la otra, con las palmas hacia abajo.</a:t>
            </a:r>
            <a:endParaRPr b="1" i="0" sz="2400" u="none" cap="none" strike="noStrike">
              <a:solidFill>
                <a:srgbClr val="000000"/>
              </a:solidFill>
              <a:latin typeface="Calibri"/>
              <a:ea typeface="Calibri"/>
              <a:cs typeface="Calibri"/>
              <a:sym typeface="Calibri"/>
            </a:endParaRPr>
          </a:p>
        </p:txBody>
      </p:sp>
      <p:cxnSp>
        <p:nvCxnSpPr>
          <p:cNvPr id="1175" name="Google Shape;1175;p261"/>
          <p:cNvCxnSpPr/>
          <p:nvPr/>
        </p:nvCxnSpPr>
        <p:spPr>
          <a:xfrm flipH="1" rot="10800000">
            <a:off x="5399385" y="5720080"/>
            <a:ext cx="3466010" cy="415007"/>
          </a:xfrm>
          <a:prstGeom prst="straightConnector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901"/>
              </a:srgbClr>
            </a:outerShdw>
          </a:effectLst>
        </p:spPr>
      </p:cxnSp>
      <p:pic>
        <p:nvPicPr>
          <p:cNvPr descr="Un niño con un bate de béisbol en una cancha&#10;&#10;El contenido generado por IA puede ser incorrecto." id="1176" name="Google Shape;1176;p261"/>
          <p:cNvPicPr preferRelativeResize="0"/>
          <p:nvPr/>
        </p:nvPicPr>
        <p:blipFill rotWithShape="1">
          <a:blip r:embed="rId3">
            <a:alphaModFix/>
          </a:blip>
          <a:srcRect b="0" l="0" r="0" t="0"/>
          <a:stretch/>
        </p:blipFill>
        <p:spPr>
          <a:xfrm>
            <a:off x="5441793" y="0"/>
            <a:ext cx="3423602" cy="5113795"/>
          </a:xfrm>
          <a:prstGeom prst="rect">
            <a:avLst/>
          </a:prstGeom>
          <a:noFill/>
          <a:ln>
            <a:noFill/>
          </a:ln>
        </p:spPr>
      </p:pic>
      <p:pic>
        <p:nvPicPr>
          <p:cNvPr descr="Una mujer en una cancha&#10;&#10;El contenido generado por IA puede ser incorrecto." id="1177" name="Google Shape;1177;p261"/>
          <p:cNvPicPr preferRelativeResize="0"/>
          <p:nvPr/>
        </p:nvPicPr>
        <p:blipFill rotWithShape="1">
          <a:blip r:embed="rId4">
            <a:alphaModFix/>
          </a:blip>
          <a:srcRect b="0" l="0" r="0" t="0"/>
          <a:stretch/>
        </p:blipFill>
        <p:spPr>
          <a:xfrm>
            <a:off x="8865396" y="1029913"/>
            <a:ext cx="3326603" cy="5180775"/>
          </a:xfrm>
          <a:prstGeom prst="rect">
            <a:avLst/>
          </a:prstGeom>
          <a:noFill/>
          <a:ln>
            <a:noFill/>
          </a:ln>
        </p:spPr>
      </p:pic>
      <p:sp>
        <p:nvSpPr>
          <p:cNvPr id="1178" name="Google Shape;1178;p261"/>
          <p:cNvSpPr txBox="1"/>
          <p:nvPr>
            <p:ph idx="12" type="sldNum"/>
          </p:nvPr>
        </p:nvSpPr>
        <p:spPr>
          <a:xfrm>
            <a:off x="11238655" y="6135087"/>
            <a:ext cx="953344"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63"/>
          <p:cNvSpPr txBox="1"/>
          <p:nvPr/>
        </p:nvSpPr>
        <p:spPr>
          <a:xfrm>
            <a:off x="23129" y="780591"/>
            <a:ext cx="6347191" cy="4770496"/>
          </a:xfrm>
          <a:prstGeom prst="rect">
            <a:avLst/>
          </a:prstGeom>
          <a:noFill/>
          <a:ln>
            <a:noFill/>
          </a:ln>
        </p:spPr>
        <p:txBody>
          <a:bodyPr anchorCtr="0" anchor="t" bIns="45700" lIns="45700" spcFirstLastPara="1" rIns="45700" wrap="square" tIns="45700">
            <a:spAutoFit/>
          </a:bodyPr>
          <a:lstStyle/>
          <a:p>
            <a:pPr indent="-360000" lvl="1" marL="360000" marR="0" rtl="0" algn="l">
              <a:lnSpc>
                <a:spcPct val="100000"/>
              </a:lnSpc>
              <a:spcBef>
                <a:spcPts val="0"/>
              </a:spcBef>
              <a:spcAft>
                <a:spcPts val="0"/>
              </a:spcAft>
              <a:buNone/>
            </a:pPr>
            <a:r>
              <a:rPr b="1" i="1" lang="en-US" sz="3200" u="none" cap="none" strike="noStrike">
                <a:solidFill>
                  <a:srgbClr val="18579B"/>
                </a:solidFill>
                <a:latin typeface="Calibri"/>
                <a:ea typeface="Calibri"/>
                <a:cs typeface="Calibri"/>
                <a:sym typeface="Calibri"/>
              </a:rPr>
              <a:t>Vista a la pelota bloqueada:</a:t>
            </a:r>
            <a:endParaRPr b="0" i="0" sz="3200" u="none" cap="none" strike="noStrike">
              <a:solidFill>
                <a:srgbClr val="000000"/>
              </a:solidFill>
              <a:latin typeface="Arial"/>
              <a:ea typeface="Arial"/>
              <a:cs typeface="Arial"/>
              <a:sym typeface="Arial"/>
            </a:endParaRPr>
          </a:p>
          <a:p>
            <a:pPr indent="0" lvl="1" marL="0" marR="0" rtl="0" algn="l">
              <a:lnSpc>
                <a:spcPct val="100000"/>
              </a:lnSpc>
              <a:spcBef>
                <a:spcPts val="600"/>
              </a:spcBef>
              <a:spcAft>
                <a:spcPts val="0"/>
              </a:spcAft>
              <a:buNone/>
            </a:pPr>
            <a:r>
              <a:rPr b="0" i="0" lang="en-US" sz="2800" u="none" cap="none" strike="noStrike">
                <a:solidFill>
                  <a:srgbClr val="FF0000"/>
                </a:solidFill>
                <a:latin typeface="Calibri"/>
                <a:ea typeface="Calibri"/>
                <a:cs typeface="Calibri"/>
                <a:sym typeface="Calibri"/>
              </a:rPr>
              <a:t>- Colocar los dedos de las dos manos justo debajo de los ojos – Inmediatamente.</a:t>
            </a:r>
            <a:endParaRPr b="0" i="0" sz="2800" u="none" cap="none" strike="noStrike">
              <a:solidFill>
                <a:srgbClr val="000000"/>
              </a:solidFill>
              <a:latin typeface="Arial"/>
              <a:ea typeface="Arial"/>
              <a:cs typeface="Arial"/>
              <a:sym typeface="Arial"/>
            </a:endParaRPr>
          </a:p>
          <a:p>
            <a:pPr indent="0" lvl="5" marL="0" marR="0" rtl="0" algn="l">
              <a:lnSpc>
                <a:spcPct val="100000"/>
              </a:lnSpc>
              <a:spcBef>
                <a:spcPts val="600"/>
              </a:spcBef>
              <a:spcAft>
                <a:spcPts val="0"/>
              </a:spcAft>
              <a:buNone/>
            </a:pPr>
            <a:r>
              <a:rPr b="0" i="0" lang="en-US" sz="2800" u="none" cap="none" strike="noStrike">
                <a:solidFill>
                  <a:srgbClr val="18579B"/>
                </a:solidFill>
                <a:latin typeface="Calibri"/>
                <a:ea typeface="Calibri"/>
                <a:cs typeface="Calibri"/>
                <a:sym typeface="Calibri"/>
              </a:rPr>
              <a:t>- El Juez de Pista puede cantar </a:t>
            </a:r>
            <a:r>
              <a:rPr b="0" i="0" lang="en-US" sz="2800" u="none" cap="none" strike="noStrike">
                <a:solidFill>
                  <a:srgbClr val="FF0000"/>
                </a:solidFill>
                <a:latin typeface="Calibri"/>
                <a:ea typeface="Calibri"/>
                <a:cs typeface="Calibri"/>
                <a:sym typeface="Calibri"/>
              </a:rPr>
              <a:t>sin apelación del jugador</a:t>
            </a:r>
            <a:r>
              <a:rPr b="0" i="0" lang="en-US" sz="2800" u="none" cap="none" strike="noStrike">
                <a:solidFill>
                  <a:srgbClr val="18579B"/>
                </a:solidFill>
                <a:latin typeface="Calibri"/>
                <a:ea typeface="Calibri"/>
                <a:cs typeface="Calibri"/>
                <a:sym typeface="Calibri"/>
              </a:rPr>
              <a:t> si vio claramente la pelota “dentro”/“fuera”.</a:t>
            </a:r>
            <a:endParaRPr b="0" i="0" sz="2800" u="none" cap="none" strike="noStrike">
              <a:solidFill>
                <a:srgbClr val="000000"/>
              </a:solidFill>
              <a:latin typeface="Arial"/>
              <a:ea typeface="Arial"/>
              <a:cs typeface="Arial"/>
              <a:sym typeface="Arial"/>
            </a:endParaRPr>
          </a:p>
          <a:p>
            <a:pPr indent="0" lvl="5" marL="0" marR="0" rtl="0" algn="l">
              <a:lnSpc>
                <a:spcPct val="100000"/>
              </a:lnSpc>
              <a:spcBef>
                <a:spcPts val="600"/>
              </a:spcBef>
              <a:spcAft>
                <a:spcPts val="600"/>
              </a:spcAft>
              <a:buNone/>
            </a:pPr>
            <a:r>
              <a:rPr b="0" i="0" lang="en-US" sz="2800" u="none" cap="none" strike="noStrike">
                <a:solidFill>
                  <a:srgbClr val="18579B"/>
                </a:solidFill>
                <a:latin typeface="Calibri"/>
                <a:ea typeface="Calibri"/>
                <a:cs typeface="Calibri"/>
                <a:sym typeface="Calibri"/>
              </a:rPr>
              <a:t>- Si Juez de Pista no ha visto claramente botar la pelota y el golpe finaliza el rally o un jugador apela el canto, debe pedir su opinión al resto de jueces de línea.</a:t>
            </a:r>
            <a:endParaRPr b="0" i="0" sz="2800" u="none" cap="none" strike="noStrike">
              <a:solidFill>
                <a:srgbClr val="000000"/>
              </a:solidFill>
              <a:latin typeface="Calibri"/>
              <a:ea typeface="Calibri"/>
              <a:cs typeface="Calibri"/>
              <a:sym typeface="Calibri"/>
            </a:endParaRPr>
          </a:p>
        </p:txBody>
      </p:sp>
      <p:sp>
        <p:nvSpPr>
          <p:cNvPr id="1184" name="Google Shape;1184;p263"/>
          <p:cNvSpPr txBox="1"/>
          <p:nvPr/>
        </p:nvSpPr>
        <p:spPr>
          <a:xfrm>
            <a:off x="69262" y="59747"/>
            <a:ext cx="11971865"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Arbitrando con Jueces de Línea</a:t>
            </a:r>
            <a:r>
              <a:rPr b="1" i="1" lang="en-US" sz="3600" u="none" cap="none" strike="noStrike">
                <a:solidFill>
                  <a:srgbClr val="18579B"/>
                </a:solidFill>
                <a:latin typeface="Arial"/>
                <a:ea typeface="Arial"/>
                <a:cs typeface="Arial"/>
                <a:sym typeface="Arial"/>
              </a:rPr>
              <a:t> (Cont.)</a:t>
            </a:r>
            <a:endParaRPr b="0" i="0" sz="3600" u="none" cap="none" strike="noStrike">
              <a:solidFill>
                <a:srgbClr val="000000"/>
              </a:solidFill>
              <a:latin typeface="Arial"/>
              <a:ea typeface="Arial"/>
              <a:cs typeface="Arial"/>
              <a:sym typeface="Arial"/>
            </a:endParaRPr>
          </a:p>
        </p:txBody>
      </p:sp>
      <p:pic>
        <p:nvPicPr>
          <p:cNvPr descr="Una mujer en una cancha&#10;&#10;El contenido generado por IA puede ser incorrecto." id="1185" name="Google Shape;1185;p263"/>
          <p:cNvPicPr preferRelativeResize="0"/>
          <p:nvPr/>
        </p:nvPicPr>
        <p:blipFill rotWithShape="1">
          <a:blip r:embed="rId3">
            <a:alphaModFix/>
          </a:blip>
          <a:srcRect b="0" l="0" r="0" t="0"/>
          <a:stretch/>
        </p:blipFill>
        <p:spPr>
          <a:xfrm>
            <a:off x="7250937" y="706036"/>
            <a:ext cx="4231070" cy="6151963"/>
          </a:xfrm>
          <a:prstGeom prst="rect">
            <a:avLst/>
          </a:prstGeom>
          <a:noFill/>
          <a:ln>
            <a:noFill/>
          </a:ln>
        </p:spPr>
      </p:pic>
      <p:sp>
        <p:nvSpPr>
          <p:cNvPr id="1186" name="Google Shape;1186;p263"/>
          <p:cNvSpPr txBox="1"/>
          <p:nvPr>
            <p:ph idx="12" type="sldNum"/>
          </p:nvPr>
        </p:nvSpPr>
        <p:spPr>
          <a:xfrm>
            <a:off x="11316145" y="6305565"/>
            <a:ext cx="885612"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8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3">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3">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323"/>
          <p:cNvSpPr txBox="1"/>
          <p:nvPr/>
        </p:nvSpPr>
        <p:spPr>
          <a:xfrm>
            <a:off x="69262" y="59747"/>
            <a:ext cx="11971865"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Arbitrando con Jueces de Línea</a:t>
            </a:r>
            <a:r>
              <a:rPr b="1" i="1" lang="en-US" sz="3600" u="none" cap="none" strike="noStrike">
                <a:solidFill>
                  <a:srgbClr val="18579B"/>
                </a:solidFill>
                <a:latin typeface="Arial"/>
                <a:ea typeface="Arial"/>
                <a:cs typeface="Arial"/>
                <a:sym typeface="Arial"/>
              </a:rPr>
              <a:t> (Cont.)</a:t>
            </a:r>
            <a:endParaRPr b="0" i="0" sz="3600" u="none" cap="none" strike="noStrike">
              <a:solidFill>
                <a:srgbClr val="000000"/>
              </a:solidFill>
              <a:latin typeface="Arial"/>
              <a:ea typeface="Arial"/>
              <a:cs typeface="Arial"/>
              <a:sym typeface="Arial"/>
            </a:endParaRPr>
          </a:p>
        </p:txBody>
      </p:sp>
      <p:sp>
        <p:nvSpPr>
          <p:cNvPr id="1192" name="Google Shape;1192;p323"/>
          <p:cNvSpPr txBox="1"/>
          <p:nvPr/>
        </p:nvSpPr>
        <p:spPr>
          <a:xfrm>
            <a:off x="0" y="706037"/>
            <a:ext cx="7253208" cy="5940047"/>
          </a:xfrm>
          <a:prstGeom prst="rect">
            <a:avLst/>
          </a:prstGeom>
          <a:noFill/>
          <a:ln>
            <a:noFill/>
          </a:ln>
        </p:spPr>
        <p:txBody>
          <a:bodyPr anchorCtr="0" anchor="t" bIns="45700" lIns="45700" spcFirstLastPara="1" rIns="45700" wrap="square" tIns="45700">
            <a:spAutoFit/>
          </a:bodyPr>
          <a:lstStyle/>
          <a:p>
            <a:pPr indent="-360000" lvl="1" marL="360000" marR="0" rtl="0" algn="l">
              <a:lnSpc>
                <a:spcPct val="100000"/>
              </a:lnSpc>
              <a:spcBef>
                <a:spcPts val="0"/>
              </a:spcBef>
              <a:spcAft>
                <a:spcPts val="0"/>
              </a:spcAft>
              <a:buNone/>
            </a:pPr>
            <a:r>
              <a:rPr b="1" i="1" lang="en-US" sz="2800" u="none" cap="none" strike="noStrike">
                <a:solidFill>
                  <a:srgbClr val="18579B"/>
                </a:solidFill>
                <a:latin typeface="Calibri"/>
                <a:ea typeface="Calibri"/>
                <a:cs typeface="Calibri"/>
                <a:sym typeface="Calibri"/>
              </a:rPr>
              <a:t>Otras señales manuales</a:t>
            </a:r>
            <a:r>
              <a:rPr b="1" i="1" lang="en-US" sz="2400" u="none" cap="none" strike="noStrike">
                <a:solidFill>
                  <a:srgbClr val="18579B"/>
                </a:solidFill>
                <a:latin typeface="Calibri"/>
                <a:ea typeface="Calibri"/>
                <a:cs typeface="Calibri"/>
                <a:sym typeface="Calibri"/>
              </a:rPr>
              <a:t>:</a:t>
            </a:r>
            <a:endParaRPr/>
          </a:p>
          <a:p>
            <a:pPr indent="-360000" lvl="1" marL="360000" marR="0" rtl="0" algn="l">
              <a:lnSpc>
                <a:spcPct val="100000"/>
              </a:lnSpc>
              <a:spcBef>
                <a:spcPts val="600"/>
              </a:spcBef>
              <a:spcAft>
                <a:spcPts val="0"/>
              </a:spcAft>
              <a:buNone/>
            </a:pPr>
            <a:r>
              <a:rPr b="0" i="1" lang="en-US" sz="2400" u="none" cap="none" strike="noStrike">
                <a:solidFill>
                  <a:srgbClr val="18579B"/>
                </a:solidFill>
                <a:latin typeface="Calibri"/>
                <a:ea typeface="Calibri"/>
                <a:cs typeface="Calibri"/>
                <a:sym typeface="Calibri"/>
              </a:rPr>
              <a:t>Señalar DESPUÉS de finalizar el rally levantando una mano.</a:t>
            </a:r>
            <a:endParaRPr b="0" i="0" sz="2400" u="none" cap="none" strike="noStrike">
              <a:solidFill>
                <a:srgbClr val="000000"/>
              </a:solidFill>
              <a:latin typeface="Arial"/>
              <a:ea typeface="Arial"/>
              <a:cs typeface="Arial"/>
              <a:sym typeface="Arial"/>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Fuera de posición, </a:t>
            </a:r>
            <a:r>
              <a:rPr b="0" i="0" lang="en-US" sz="2400" u="none" cap="none" strike="noStrike">
                <a:solidFill>
                  <a:srgbClr val="7030A0"/>
                </a:solidFill>
                <a:latin typeface="Calibri"/>
                <a:ea typeface="Calibri"/>
                <a:cs typeface="Calibri"/>
                <a:sym typeface="Calibri"/>
              </a:rPr>
              <a:t>servidor/receptor incorrecto.</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Dobles botes </a:t>
            </a:r>
            <a:r>
              <a:rPr b="0" i="0" lang="en-US" sz="2400" u="none" cap="none" strike="noStrike">
                <a:solidFill>
                  <a:srgbClr val="7030A0"/>
                </a:solidFill>
                <a:latin typeface="Calibri"/>
                <a:ea typeface="Calibri"/>
                <a:cs typeface="Calibri"/>
                <a:sym typeface="Calibri"/>
              </a:rPr>
              <a:t>(triples en silla) (también golpeando dos veces la palma de una mano con el puño de la otra)</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Bola que toca a un jugador </a:t>
            </a:r>
            <a:r>
              <a:rPr b="0" i="0" lang="en-US" sz="2400" u="none" cap="none" strike="noStrike">
                <a:solidFill>
                  <a:srgbClr val="7030A0"/>
                </a:solidFill>
                <a:latin typeface="Calibri"/>
                <a:ea typeface="Calibri"/>
                <a:cs typeface="Calibri"/>
                <a:sym typeface="Calibri"/>
              </a:rPr>
              <a:t>o su equipamiento no permitido (también deslizando una mano sobre la otra)</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Jugadores, palas o equipamiento </a:t>
            </a:r>
            <a:r>
              <a:rPr b="0" i="0" lang="en-US" sz="2400" u="none" cap="none" strike="noStrike">
                <a:solidFill>
                  <a:srgbClr val="FF0000"/>
                </a:solidFill>
                <a:latin typeface="Calibri"/>
                <a:ea typeface="Calibri"/>
                <a:cs typeface="Calibri"/>
                <a:sym typeface="Calibri"/>
              </a:rPr>
              <a:t>tocando la red, los postes o cualquier soporte </a:t>
            </a:r>
            <a:r>
              <a:rPr b="0" i="0" lang="en-US" sz="2400" u="none" cap="none" strike="noStrike">
                <a:solidFill>
                  <a:srgbClr val="7030A0"/>
                </a:solidFill>
                <a:latin typeface="Calibri"/>
                <a:ea typeface="Calibri"/>
                <a:cs typeface="Calibri"/>
                <a:sym typeface="Calibri"/>
              </a:rPr>
              <a:t>fuera de las líneas laterales.</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Coaching</a:t>
            </a:r>
            <a:r>
              <a:rPr b="0" i="0" lang="en-US" sz="2400" u="none" cap="none" strike="noStrike">
                <a:solidFill>
                  <a:srgbClr val="7030A0"/>
                </a:solidFill>
                <a:latin typeface="Calibri"/>
                <a:ea typeface="Calibri"/>
                <a:cs typeface="Calibri"/>
                <a:sym typeface="Calibri"/>
              </a:rPr>
              <a:t> fuera de los tiempos muertos.</a:t>
            </a:r>
            <a:endParaRPr/>
          </a:p>
          <a:p>
            <a:pPr indent="-360000" lvl="1" marL="360000" marR="0" rtl="0" algn="l">
              <a:lnSpc>
                <a:spcPct val="100000"/>
              </a:lnSpc>
              <a:spcBef>
                <a:spcPts val="600"/>
              </a:spcBef>
              <a:spcAft>
                <a:spcPts val="60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Acciones de los jugadores contrarias al </a:t>
            </a:r>
            <a:r>
              <a:rPr b="0" i="0" lang="en-US" sz="2400" u="none" cap="none" strike="noStrike">
                <a:solidFill>
                  <a:srgbClr val="FF0000"/>
                </a:solidFill>
                <a:latin typeface="Calibri"/>
                <a:ea typeface="Calibri"/>
                <a:cs typeface="Calibri"/>
                <a:sym typeface="Calibri"/>
              </a:rPr>
              <a:t>Código de Conducta</a:t>
            </a:r>
            <a:r>
              <a:rPr b="0" i="0" lang="en-US" sz="2400" u="none" cap="none" strike="noStrike">
                <a:solidFill>
                  <a:srgbClr val="7030A0"/>
                </a:solidFill>
                <a:latin typeface="Calibri"/>
                <a:ea typeface="Calibri"/>
                <a:cs typeface="Calibri"/>
                <a:sym typeface="Calibri"/>
              </a:rPr>
              <a:t>.</a:t>
            </a:r>
            <a:endParaRPr b="0" i="0" sz="2400" u="none" cap="none" strike="noStrike">
              <a:solidFill>
                <a:srgbClr val="7030A0"/>
              </a:solidFill>
              <a:latin typeface="Calibri"/>
              <a:ea typeface="Calibri"/>
              <a:cs typeface="Calibri"/>
              <a:sym typeface="Calibri"/>
            </a:endParaRPr>
          </a:p>
        </p:txBody>
      </p:sp>
      <p:pic>
        <p:nvPicPr>
          <p:cNvPr descr="Una mujer en una cancha&#10;&#10;El contenido generado por IA puede ser incorrecto." id="1193" name="Google Shape;1193;p323"/>
          <p:cNvPicPr preferRelativeResize="0"/>
          <p:nvPr/>
        </p:nvPicPr>
        <p:blipFill rotWithShape="1">
          <a:blip r:embed="rId3">
            <a:alphaModFix/>
          </a:blip>
          <a:srcRect b="0" l="0" r="0" t="0"/>
          <a:stretch/>
        </p:blipFill>
        <p:spPr>
          <a:xfrm>
            <a:off x="7362424" y="660234"/>
            <a:ext cx="3922725" cy="6151963"/>
          </a:xfrm>
          <a:prstGeom prst="rect">
            <a:avLst/>
          </a:prstGeom>
          <a:noFill/>
          <a:ln>
            <a:noFill/>
          </a:ln>
        </p:spPr>
      </p:pic>
      <p:sp>
        <p:nvSpPr>
          <p:cNvPr id="1194" name="Google Shape;1194;p323"/>
          <p:cNvSpPr txBox="1"/>
          <p:nvPr>
            <p:ph idx="12" type="sldNum"/>
          </p:nvPr>
        </p:nvSpPr>
        <p:spPr>
          <a:xfrm>
            <a:off x="11285149" y="6321063"/>
            <a:ext cx="885612"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9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324"/>
          <p:cNvSpPr txBox="1"/>
          <p:nvPr/>
        </p:nvSpPr>
        <p:spPr>
          <a:xfrm>
            <a:off x="23129" y="780591"/>
            <a:ext cx="5697447" cy="2985392"/>
          </a:xfrm>
          <a:prstGeom prst="rect">
            <a:avLst/>
          </a:prstGeom>
          <a:noFill/>
          <a:ln>
            <a:noFill/>
          </a:ln>
        </p:spPr>
        <p:txBody>
          <a:bodyPr anchorCtr="0" anchor="t" bIns="45700" lIns="45700" spcFirstLastPara="1" rIns="45700" wrap="square" tIns="45700">
            <a:spAutoFit/>
          </a:bodyPr>
          <a:lstStyle/>
          <a:p>
            <a:pPr indent="-360000" lvl="1" marL="360000" marR="0" rtl="0" algn="l">
              <a:lnSpc>
                <a:spcPct val="100000"/>
              </a:lnSpc>
              <a:spcBef>
                <a:spcPts val="0"/>
              </a:spcBef>
              <a:spcAft>
                <a:spcPts val="0"/>
              </a:spcAft>
              <a:buNone/>
            </a:pPr>
            <a:r>
              <a:rPr b="1" i="1" lang="en-US" sz="2400" u="none" cap="none" strike="noStrike">
                <a:solidFill>
                  <a:srgbClr val="18579B"/>
                </a:solidFill>
                <a:latin typeface="Calibri"/>
                <a:ea typeface="Calibri"/>
                <a:cs typeface="Calibri"/>
                <a:sym typeface="Calibri"/>
              </a:rPr>
              <a:t>Instruir a los Jueces de Línea para que:</a:t>
            </a:r>
            <a:endParaRPr b="0" i="0" sz="2400" u="none" cap="none" strike="noStrike">
              <a:solidFill>
                <a:srgbClr val="000000"/>
              </a:solidFill>
              <a:latin typeface="Arial"/>
              <a:ea typeface="Arial"/>
              <a:cs typeface="Arial"/>
              <a:sym typeface="Arial"/>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Canten </a:t>
            </a:r>
            <a:r>
              <a:rPr b="0" i="0" lang="en-US" sz="2400" u="none" cap="none" strike="noStrike">
                <a:solidFill>
                  <a:srgbClr val="7030A0"/>
                </a:solidFill>
                <a:latin typeface="Calibri"/>
                <a:ea typeface="Calibri"/>
                <a:cs typeface="Calibri"/>
                <a:sym typeface="Calibri"/>
              </a:rPr>
              <a:t>faltas de pie en el servicio y </a:t>
            </a:r>
            <a:r>
              <a:rPr b="0" i="0" lang="en-US" sz="2400" u="none" cap="none" strike="noStrike">
                <a:solidFill>
                  <a:srgbClr val="FF0000"/>
                </a:solidFill>
                <a:latin typeface="Calibri"/>
                <a:ea typeface="Calibri"/>
                <a:cs typeface="Calibri"/>
                <a:sym typeface="Calibri"/>
              </a:rPr>
              <a:t>levanten la mano </a:t>
            </a:r>
            <a:r>
              <a:rPr b="0" i="0" lang="en-US" sz="2400" u="none" cap="none" strike="noStrike">
                <a:solidFill>
                  <a:srgbClr val="7030A0"/>
                </a:solidFill>
                <a:latin typeface="Calibri"/>
                <a:ea typeface="Calibri"/>
                <a:cs typeface="Calibri"/>
                <a:sym typeface="Calibri"/>
              </a:rPr>
              <a:t>para poder saber que el canto no lo hizo un jugador.</a:t>
            </a:r>
            <a:endParaRPr b="0" i="0" sz="2400" u="none" cap="none" strike="noStrike">
              <a:solidFill>
                <a:srgbClr val="7030A0"/>
              </a:solidFill>
              <a:latin typeface="Arial"/>
              <a:ea typeface="Arial"/>
              <a:cs typeface="Arial"/>
              <a:sym typeface="Arial"/>
            </a:endParaRPr>
          </a:p>
          <a:p>
            <a:pPr indent="0" lvl="5" marL="0" marR="0" rtl="0" algn="l">
              <a:lnSpc>
                <a:spcPct val="100000"/>
              </a:lnSpc>
              <a:spcBef>
                <a:spcPts val="600"/>
              </a:spcBef>
              <a:spcAft>
                <a:spcPts val="0"/>
              </a:spcAft>
              <a:buNone/>
            </a:pPr>
            <a:r>
              <a:rPr b="0" i="0" lang="en-US" sz="2400" u="none" cap="none" strike="noStrike">
                <a:solidFill>
                  <a:srgbClr val="18579B"/>
                </a:solidFill>
                <a:latin typeface="Calibri"/>
                <a:ea typeface="Calibri"/>
                <a:cs typeface="Calibri"/>
                <a:sym typeface="Calibri"/>
              </a:rPr>
              <a:t>      - JL de la línea de fondo: </a:t>
            </a:r>
            <a:r>
              <a:rPr b="0" i="0" lang="en-US" sz="2400" u="none" cap="none" strike="noStrike">
                <a:solidFill>
                  <a:srgbClr val="FF0000"/>
                </a:solidFill>
                <a:latin typeface="Calibri"/>
                <a:ea typeface="Calibri"/>
                <a:cs typeface="Calibri"/>
                <a:sym typeface="Calibri"/>
              </a:rPr>
              <a:t>la línea de fondo</a:t>
            </a:r>
            <a:r>
              <a:rPr b="0" i="0" lang="en-US" sz="2400" u="none" cap="none" strike="noStrike">
                <a:solidFill>
                  <a:srgbClr val="18579B"/>
                </a:solidFill>
                <a:latin typeface="Calibri"/>
                <a:ea typeface="Calibri"/>
                <a:cs typeface="Calibri"/>
                <a:sym typeface="Calibri"/>
              </a:rPr>
              <a:t>.</a:t>
            </a:r>
            <a:endParaRPr b="0" i="0" sz="2400" u="none" cap="none" strike="noStrike">
              <a:solidFill>
                <a:srgbClr val="000000"/>
              </a:solidFill>
              <a:latin typeface="Arial"/>
              <a:ea typeface="Arial"/>
              <a:cs typeface="Arial"/>
              <a:sym typeface="Arial"/>
            </a:endParaRPr>
          </a:p>
          <a:p>
            <a:pPr indent="0" lvl="5" marL="0" marR="0" rtl="0" algn="l">
              <a:lnSpc>
                <a:spcPct val="100000"/>
              </a:lnSpc>
              <a:spcBef>
                <a:spcPts val="600"/>
              </a:spcBef>
              <a:spcAft>
                <a:spcPts val="600"/>
              </a:spcAft>
              <a:buNone/>
            </a:pPr>
            <a:r>
              <a:rPr b="0" i="0" lang="en-US" sz="2400" u="none" cap="none" strike="noStrike">
                <a:solidFill>
                  <a:srgbClr val="18579B"/>
                </a:solidFill>
                <a:latin typeface="Calibri"/>
                <a:ea typeface="Calibri"/>
                <a:cs typeface="Calibri"/>
                <a:sym typeface="Calibri"/>
              </a:rPr>
              <a:t>      - JL de las líneas laterales: </a:t>
            </a:r>
            <a:r>
              <a:rPr b="0" i="0" lang="en-US" sz="2400" u="none" cap="none" strike="noStrike">
                <a:solidFill>
                  <a:srgbClr val="FF0000"/>
                </a:solidFill>
                <a:latin typeface="Calibri"/>
                <a:ea typeface="Calibri"/>
                <a:cs typeface="Calibri"/>
                <a:sym typeface="Calibri"/>
              </a:rPr>
              <a:t>extensión de las líneas laterales &amp; línea central.</a:t>
            </a:r>
            <a:endParaRPr/>
          </a:p>
        </p:txBody>
      </p:sp>
      <p:sp>
        <p:nvSpPr>
          <p:cNvPr id="1200" name="Google Shape;1200;p324"/>
          <p:cNvSpPr txBox="1"/>
          <p:nvPr>
            <p:ph idx="12" type="sldNum"/>
          </p:nvPr>
        </p:nvSpPr>
        <p:spPr>
          <a:xfrm>
            <a:off x="11331643" y="6290067"/>
            <a:ext cx="885612"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1201" name="Google Shape;1201;p324"/>
          <p:cNvSpPr txBox="1"/>
          <p:nvPr/>
        </p:nvSpPr>
        <p:spPr>
          <a:xfrm>
            <a:off x="69262" y="59747"/>
            <a:ext cx="11971865"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Arbitrando con Jueces de Línea</a:t>
            </a:r>
            <a:r>
              <a:rPr b="1" i="1" lang="en-US" sz="3600" u="none" cap="none" strike="noStrike">
                <a:solidFill>
                  <a:srgbClr val="18579B"/>
                </a:solidFill>
                <a:latin typeface="Arial"/>
                <a:ea typeface="Arial"/>
                <a:cs typeface="Arial"/>
                <a:sym typeface="Arial"/>
              </a:rPr>
              <a:t> (Cont)</a:t>
            </a:r>
            <a:endParaRPr b="0" i="0" sz="3600" u="none" cap="none" strike="noStrike">
              <a:solidFill>
                <a:srgbClr val="000000"/>
              </a:solidFill>
              <a:latin typeface="Arial"/>
              <a:ea typeface="Arial"/>
              <a:cs typeface="Arial"/>
              <a:sym typeface="Arial"/>
            </a:endParaRPr>
          </a:p>
        </p:txBody>
      </p:sp>
      <p:sp>
        <p:nvSpPr>
          <p:cNvPr id="1202" name="Google Shape;1202;p324"/>
          <p:cNvSpPr txBox="1"/>
          <p:nvPr/>
        </p:nvSpPr>
        <p:spPr>
          <a:xfrm>
            <a:off x="5765180" y="754574"/>
            <a:ext cx="6411126" cy="5355272"/>
          </a:xfrm>
          <a:prstGeom prst="rect">
            <a:avLst/>
          </a:prstGeom>
          <a:noFill/>
          <a:ln>
            <a:noFill/>
          </a:ln>
        </p:spPr>
        <p:txBody>
          <a:bodyPr anchorCtr="0" anchor="t" bIns="45700" lIns="45700" spcFirstLastPara="1" rIns="45700" wrap="square" tIns="45700">
            <a:spAutoFit/>
          </a:bodyPr>
          <a:lstStyle/>
          <a:p>
            <a:pPr indent="-360000" lvl="1" marL="360000" marR="0" rtl="0" algn="l">
              <a:lnSpc>
                <a:spcPct val="100000"/>
              </a:lnSpc>
              <a:spcBef>
                <a:spcPts val="0"/>
              </a:spcBef>
              <a:spcAft>
                <a:spcPts val="0"/>
              </a:spcAft>
              <a:buNone/>
            </a:pPr>
            <a:r>
              <a:rPr b="1" i="1" lang="en-US" sz="2400" u="none" cap="none" strike="noStrike">
                <a:solidFill>
                  <a:srgbClr val="18579B"/>
                </a:solidFill>
                <a:latin typeface="Calibri"/>
                <a:ea typeface="Calibri"/>
                <a:cs typeface="Calibri"/>
                <a:sym typeface="Calibri"/>
              </a:rPr>
              <a:t>Responsabilidad prioritaria: Hacer los cantos de línea.</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Cantos imparciales </a:t>
            </a:r>
            <a:r>
              <a:rPr b="0" i="0" lang="en-US" sz="2400" u="none" cap="none" strike="noStrike">
                <a:solidFill>
                  <a:srgbClr val="7030A0"/>
                </a:solidFill>
                <a:latin typeface="Calibri"/>
                <a:ea typeface="Calibri"/>
                <a:cs typeface="Calibri"/>
                <a:sym typeface="Calibri"/>
              </a:rPr>
              <a:t>basados en el bote de la pelota.</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Si no se puede determinar </a:t>
            </a:r>
            <a:r>
              <a:rPr b="0" i="0" lang="en-US" sz="2400" u="none" cap="none" strike="noStrike">
                <a:solidFill>
                  <a:srgbClr val="7030A0"/>
                </a:solidFill>
                <a:latin typeface="Calibri"/>
                <a:ea typeface="Calibri"/>
                <a:cs typeface="Calibri"/>
                <a:sym typeface="Calibri"/>
              </a:rPr>
              <a:t>si la pelota hace contacto con la línea: la pelota es dentro.</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Hacer todos los cantos </a:t>
            </a:r>
            <a:r>
              <a:rPr b="0" i="0" lang="en-US" sz="2400" u="none" cap="none" strike="noStrike">
                <a:solidFill>
                  <a:srgbClr val="FF0000"/>
                </a:solidFill>
                <a:latin typeface="Calibri"/>
                <a:ea typeface="Calibri"/>
                <a:cs typeface="Calibri"/>
                <a:sym typeface="Calibri"/>
              </a:rPr>
              <a:t>con prontitud</a:t>
            </a:r>
            <a:r>
              <a:rPr b="0" i="0" lang="en-US" sz="2400" u="none" cap="none" strike="noStrike">
                <a:solidFill>
                  <a:srgbClr val="7030A0"/>
                </a:solidFill>
                <a:latin typeface="Calibri"/>
                <a:ea typeface="Calibri"/>
                <a:cs typeface="Calibri"/>
                <a:sym typeface="Calibri"/>
              </a:rPr>
              <a:t>, de lo contrario se pueden crear dudas en los jugadores.</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Se deben concentrar en la línea </a:t>
            </a:r>
            <a:r>
              <a:rPr b="0" i="0" lang="en-US" sz="2400" u="none" cap="none" strike="noStrike">
                <a:solidFill>
                  <a:srgbClr val="FF0000"/>
                </a:solidFill>
                <a:latin typeface="Calibri"/>
                <a:ea typeface="Calibri"/>
                <a:cs typeface="Calibri"/>
                <a:sym typeface="Calibri"/>
              </a:rPr>
              <a:t>ANTES</a:t>
            </a:r>
            <a:r>
              <a:rPr b="0" i="0" lang="en-US" sz="2400" u="none" cap="none" strike="noStrike">
                <a:solidFill>
                  <a:srgbClr val="7030A0"/>
                </a:solidFill>
                <a:latin typeface="Calibri"/>
                <a:ea typeface="Calibri"/>
                <a:cs typeface="Calibri"/>
                <a:sym typeface="Calibri"/>
              </a:rPr>
              <a:t> de que llegue la pelota.</a:t>
            </a:r>
            <a:endParaRPr/>
          </a:p>
          <a:p>
            <a:pPr indent="-360000" lvl="1" marL="360000" marR="0" rtl="0" algn="l">
              <a:lnSpc>
                <a:spcPct val="100000"/>
              </a:lnSpc>
              <a:spcBef>
                <a:spcPts val="600"/>
              </a:spcBef>
              <a:spcAft>
                <a:spcPts val="60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Cantar </a:t>
            </a:r>
            <a:r>
              <a:rPr b="0" i="0" lang="en-US" sz="2400" u="none" cap="none" strike="noStrike">
                <a:solidFill>
                  <a:srgbClr val="FF0000"/>
                </a:solidFill>
                <a:latin typeface="Calibri"/>
                <a:ea typeface="Calibri"/>
                <a:cs typeface="Calibri"/>
                <a:sym typeface="Calibri"/>
              </a:rPr>
              <a:t>TODAS</a:t>
            </a:r>
            <a:r>
              <a:rPr b="0" i="0" lang="en-US" sz="2400" u="none" cap="none" strike="noStrike">
                <a:solidFill>
                  <a:srgbClr val="7030A0"/>
                </a:solidFill>
                <a:latin typeface="Calibri"/>
                <a:ea typeface="Calibri"/>
                <a:cs typeface="Calibri"/>
                <a:sym typeface="Calibri"/>
              </a:rPr>
              <a:t> las pelotas fuera, pero no hacerlo </a:t>
            </a:r>
            <a:r>
              <a:rPr b="0" i="0" lang="en-US" sz="2400" u="none" cap="none" strike="noStrike">
                <a:solidFill>
                  <a:srgbClr val="FF0000"/>
                </a:solidFill>
                <a:latin typeface="Calibri"/>
                <a:ea typeface="Calibri"/>
                <a:cs typeface="Calibri"/>
                <a:sym typeface="Calibri"/>
              </a:rPr>
              <a:t>hasta que la pelota toque </a:t>
            </a:r>
            <a:r>
              <a:rPr b="0" i="0" lang="en-US" sz="2400" u="none" cap="none" strike="noStrike">
                <a:solidFill>
                  <a:srgbClr val="7030A0"/>
                </a:solidFill>
                <a:latin typeface="Calibri"/>
                <a:ea typeface="Calibri"/>
                <a:cs typeface="Calibri"/>
                <a:sym typeface="Calibri"/>
              </a:rPr>
              <a:t>la superficie de juego.</a:t>
            </a:r>
            <a:endParaRPr b="0" i="0" sz="2400" u="none" cap="none" strike="noStrike">
              <a:solidFill>
                <a:srgbClr val="7030A0"/>
              </a:solidFill>
              <a:latin typeface="Calibri"/>
              <a:ea typeface="Calibri"/>
              <a:cs typeface="Calibri"/>
              <a:sym typeface="Calibri"/>
            </a:endParaRPr>
          </a:p>
        </p:txBody>
      </p:sp>
      <p:sp>
        <p:nvSpPr>
          <p:cNvPr id="1203" name="Google Shape;1203;p324"/>
          <p:cNvSpPr txBox="1"/>
          <p:nvPr/>
        </p:nvSpPr>
        <p:spPr>
          <a:xfrm>
            <a:off x="11978" y="3655348"/>
            <a:ext cx="5746592" cy="2462172"/>
          </a:xfrm>
          <a:prstGeom prst="rect">
            <a:avLst/>
          </a:prstGeom>
          <a:noFill/>
          <a:ln>
            <a:noFill/>
          </a:ln>
        </p:spPr>
        <p:txBody>
          <a:bodyPr anchorCtr="0" anchor="t" bIns="45700" lIns="45700" spcFirstLastPara="1" rIns="45700" wrap="square" tIns="45700">
            <a:spAutoFit/>
          </a:bodyPr>
          <a:lstStyle/>
          <a:p>
            <a:pPr indent="-360000" lvl="1" marL="360000" marR="0" rtl="0" algn="l">
              <a:lnSpc>
                <a:spcPct val="100000"/>
              </a:lnSpc>
              <a:spcBef>
                <a:spcPts val="0"/>
              </a:spcBef>
              <a:spcAft>
                <a:spcPts val="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Observen el juego en la pista- El Juez de Pista </a:t>
            </a:r>
            <a:r>
              <a:rPr b="0" i="0" lang="en-US" sz="2400" u="none" cap="none" strike="noStrike">
                <a:solidFill>
                  <a:srgbClr val="FF0000"/>
                </a:solidFill>
                <a:latin typeface="Calibri"/>
                <a:ea typeface="Calibri"/>
                <a:cs typeface="Calibri"/>
                <a:sym typeface="Calibri"/>
              </a:rPr>
              <a:t>puede pedir </a:t>
            </a:r>
            <a:r>
              <a:rPr b="0" i="0" lang="en-US" sz="2400" u="none" cap="none" strike="noStrike">
                <a:solidFill>
                  <a:srgbClr val="7030A0"/>
                </a:solidFill>
                <a:latin typeface="Calibri"/>
                <a:ea typeface="Calibri"/>
                <a:cs typeface="Calibri"/>
                <a:sym typeface="Calibri"/>
              </a:rPr>
              <a:t>su opinión.</a:t>
            </a:r>
            <a:endParaRPr/>
          </a:p>
          <a:p>
            <a:pPr indent="-360000" lvl="1" marL="360000" marR="0" rtl="0" algn="l">
              <a:lnSpc>
                <a:spcPct val="100000"/>
              </a:lnSpc>
              <a:spcBef>
                <a:spcPts val="600"/>
              </a:spcBef>
              <a:spcAft>
                <a:spcPts val="60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Los Jueces de Línea de las líneas laterales deben </a:t>
            </a:r>
            <a:r>
              <a:rPr b="0" i="0" lang="en-US" sz="2400" u="none" cap="none" strike="noStrike">
                <a:solidFill>
                  <a:srgbClr val="FF0000"/>
                </a:solidFill>
                <a:latin typeface="Calibri"/>
                <a:ea typeface="Calibri"/>
                <a:cs typeface="Calibri"/>
                <a:sym typeface="Calibri"/>
              </a:rPr>
              <a:t>centrarse en los ATP y Ernes </a:t>
            </a:r>
            <a:r>
              <a:rPr b="0" i="0" lang="en-US" sz="2400" u="none" cap="none" strike="noStrike">
                <a:solidFill>
                  <a:srgbClr val="7030A0"/>
                </a:solidFill>
                <a:latin typeface="Calibri"/>
                <a:ea typeface="Calibri"/>
                <a:cs typeface="Calibri"/>
                <a:sym typeface="Calibri"/>
              </a:rPr>
              <a:t>para ver la posición de los pies del jugador y las pelotas “dentro” y “fuera”.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9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9">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9">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2"/>
          <p:cNvSpPr txBox="1"/>
          <p:nvPr>
            <p:ph type="title"/>
          </p:nvPr>
        </p:nvSpPr>
        <p:spPr>
          <a:xfrm>
            <a:off x="30479" y="1766688"/>
            <a:ext cx="6928257" cy="934719"/>
          </a:xfrm>
          <a:prstGeom prst="rect">
            <a:avLst/>
          </a:prstGeom>
          <a:noFill/>
          <a:ln>
            <a:noFill/>
          </a:ln>
        </p:spPr>
        <p:txBody>
          <a:bodyPr anchorCtr="0" anchor="b" bIns="45700" lIns="45700" spcFirstLastPara="1" rIns="45700" wrap="square" tIns="45700">
            <a:noAutofit/>
          </a:bodyPr>
          <a:lstStyle/>
          <a:p>
            <a:pPr indent="-457200" lvl="1" marL="457200" rtl="0" algn="l">
              <a:lnSpc>
                <a:spcPct val="90000"/>
              </a:lnSpc>
              <a:spcBef>
                <a:spcPts val="0"/>
              </a:spcBef>
              <a:spcAft>
                <a:spcPts val="600"/>
              </a:spcAft>
              <a:buSzPts val="1800"/>
              <a:buFont typeface="Arial"/>
              <a:buChar char="•"/>
            </a:pPr>
            <a:r>
              <a:rPr i="1" lang="en-US" sz="3200">
                <a:solidFill>
                  <a:schemeClr val="dk1"/>
                </a:solidFill>
                <a:latin typeface="Calibri"/>
                <a:ea typeface="Calibri"/>
                <a:cs typeface="Calibri"/>
                <a:sym typeface="Calibri"/>
              </a:rPr>
              <a:t>Recoger la hoja de puntuación del partido y la tablilla.</a:t>
            </a:r>
            <a:endParaRPr sz="3200"/>
          </a:p>
        </p:txBody>
      </p:sp>
      <p:sp>
        <p:nvSpPr>
          <p:cNvPr id="174" name="Google Shape;174;p292"/>
          <p:cNvSpPr txBox="1"/>
          <p:nvPr>
            <p:ph idx="1" type="body"/>
          </p:nvPr>
        </p:nvSpPr>
        <p:spPr>
          <a:xfrm>
            <a:off x="6958738" y="1743974"/>
            <a:ext cx="5202681" cy="5033028"/>
          </a:xfrm>
          <a:prstGeom prst="rect">
            <a:avLst/>
          </a:prstGeom>
          <a:noFill/>
          <a:ln>
            <a:noFill/>
          </a:ln>
        </p:spPr>
        <p:txBody>
          <a:bodyPr anchorCtr="0" anchor="t" bIns="45700" lIns="45700" spcFirstLastPara="1" rIns="45700" wrap="square" tIns="45700">
            <a:noAutofit/>
          </a:bodyPr>
          <a:lstStyle/>
          <a:p>
            <a:pPr indent="-360000" lvl="1" marL="360000" rtl="0" algn="l">
              <a:lnSpc>
                <a:spcPct val="90000"/>
              </a:lnSpc>
              <a:spcBef>
                <a:spcPts val="0"/>
              </a:spcBef>
              <a:spcAft>
                <a:spcPts val="0"/>
              </a:spcAft>
              <a:buClr>
                <a:schemeClr val="dk1"/>
              </a:buClr>
              <a:buSzPts val="1980"/>
              <a:buChar char="•"/>
            </a:pPr>
            <a:r>
              <a:rPr i="1" lang="en-US" sz="3200">
                <a:solidFill>
                  <a:schemeClr val="dk1"/>
                </a:solidFill>
              </a:rPr>
              <a:t>Verificar las alturas y posición de las redes portátiles.</a:t>
            </a:r>
            <a:endParaRPr/>
          </a:p>
          <a:p>
            <a:pPr indent="-360000" lvl="1" marL="360000" rtl="0" algn="l">
              <a:lnSpc>
                <a:spcPct val="90000"/>
              </a:lnSpc>
              <a:spcBef>
                <a:spcPts val="600"/>
              </a:spcBef>
              <a:spcAft>
                <a:spcPts val="0"/>
              </a:spcAft>
              <a:buClr>
                <a:schemeClr val="dk1"/>
              </a:buClr>
              <a:buSzPts val="1980"/>
              <a:buChar char="•"/>
            </a:pPr>
            <a:r>
              <a:rPr i="1" lang="en-US" sz="3200">
                <a:solidFill>
                  <a:schemeClr val="dk1"/>
                </a:solidFill>
              </a:rPr>
              <a:t>Llevar al menos dos pelotas oficiales para el partido.</a:t>
            </a:r>
            <a:endParaRPr/>
          </a:p>
          <a:p>
            <a:pPr indent="-360000" lvl="1" marL="360000" rtl="0" algn="l">
              <a:lnSpc>
                <a:spcPct val="90000"/>
              </a:lnSpc>
              <a:spcBef>
                <a:spcPts val="600"/>
              </a:spcBef>
              <a:spcAft>
                <a:spcPts val="0"/>
              </a:spcAft>
              <a:buClr>
                <a:schemeClr val="dk1"/>
              </a:buClr>
              <a:buSzPts val="1980"/>
              <a:buChar char="•"/>
            </a:pPr>
            <a:r>
              <a:rPr i="1" lang="en-US" sz="3200">
                <a:solidFill>
                  <a:schemeClr val="dk1"/>
                </a:solidFill>
              </a:rPr>
              <a:t>Identificar obstáculos y peligros para la seguridad.</a:t>
            </a:r>
            <a:endParaRPr/>
          </a:p>
          <a:p>
            <a:pPr indent="-360000" lvl="1" marL="360000" rtl="0" algn="l">
              <a:lnSpc>
                <a:spcPct val="90000"/>
              </a:lnSpc>
              <a:spcBef>
                <a:spcPts val="600"/>
              </a:spcBef>
              <a:spcAft>
                <a:spcPts val="600"/>
              </a:spcAft>
              <a:buClr>
                <a:schemeClr val="dk1"/>
              </a:buClr>
              <a:buSzPts val="1980"/>
              <a:buChar char="•"/>
            </a:pPr>
            <a:r>
              <a:rPr i="1" lang="en-US" sz="3200">
                <a:solidFill>
                  <a:schemeClr val="dk1"/>
                </a:solidFill>
              </a:rPr>
              <a:t>Elegir su posición en la pista: sol, espectadores, jueces de línea, otras pistas laterales.</a:t>
            </a:r>
            <a:endParaRPr/>
          </a:p>
        </p:txBody>
      </p:sp>
      <p:sp>
        <p:nvSpPr>
          <p:cNvPr id="175" name="Google Shape;175;p292"/>
          <p:cNvSpPr txBox="1"/>
          <p:nvPr>
            <p:ph idx="12" type="sldNum"/>
          </p:nvPr>
        </p:nvSpPr>
        <p:spPr>
          <a:xfrm>
            <a:off x="11548733" y="6196877"/>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3600"/>
              <a:buNone/>
            </a:pPr>
            <a:fld id="{00000000-1234-1234-1234-123412341234}" type="slidenum">
              <a:rPr lang="en-US"/>
              <a:t>‹#›</a:t>
            </a:fld>
            <a:endParaRPr/>
          </a:p>
        </p:txBody>
      </p:sp>
      <p:sp>
        <p:nvSpPr>
          <p:cNvPr id="176" name="Google Shape;176;p292"/>
          <p:cNvSpPr txBox="1"/>
          <p:nvPr/>
        </p:nvSpPr>
        <p:spPr>
          <a:xfrm>
            <a:off x="1770197" y="159239"/>
            <a:ext cx="8305967" cy="634391"/>
          </a:xfrm>
          <a:prstGeom prst="rect">
            <a:avLst/>
          </a:prstGeom>
          <a:noFill/>
          <a:ln>
            <a:noFill/>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18579B"/>
              </a:buClr>
              <a:buSzPts val="4400"/>
              <a:buFont typeface="Calibri"/>
              <a:buNone/>
            </a:pPr>
            <a:r>
              <a:rPr b="1" i="1" lang="en-US" sz="4400" u="none" cap="none" strike="noStrike">
                <a:solidFill>
                  <a:srgbClr val="18579B"/>
                </a:solidFill>
                <a:latin typeface="Calibri"/>
                <a:ea typeface="Calibri"/>
                <a:cs typeface="Calibri"/>
                <a:sym typeface="Calibri"/>
              </a:rPr>
              <a:t>Cap. 3.- Procedimientos Básicos</a:t>
            </a:r>
            <a:endParaRPr b="0" i="1" sz="4600" u="none" cap="none" strike="noStrike">
              <a:solidFill>
                <a:schemeClr val="accent1"/>
              </a:solidFill>
              <a:latin typeface="Calibri"/>
              <a:ea typeface="Calibri"/>
              <a:cs typeface="Calibri"/>
              <a:sym typeface="Calibri"/>
            </a:endParaRPr>
          </a:p>
        </p:txBody>
      </p:sp>
      <p:sp>
        <p:nvSpPr>
          <p:cNvPr id="177" name="Google Shape;177;p292"/>
          <p:cNvSpPr/>
          <p:nvPr/>
        </p:nvSpPr>
        <p:spPr>
          <a:xfrm>
            <a:off x="30480" y="751839"/>
            <a:ext cx="6928258" cy="934719"/>
          </a:xfrm>
          <a:custGeom>
            <a:rect b="b" l="l" r="r" t="t"/>
            <a:pathLst>
              <a:path extrusionOk="0" h="638381" w="9962156">
                <a:moveTo>
                  <a:pt x="0" y="106399"/>
                </a:moveTo>
                <a:cubicBezTo>
                  <a:pt x="0" y="47636"/>
                  <a:pt x="47636" y="0"/>
                  <a:pt x="106399" y="0"/>
                </a:cubicBezTo>
                <a:lnTo>
                  <a:pt x="9855757" y="0"/>
                </a:lnTo>
                <a:cubicBezTo>
                  <a:pt x="9914520" y="0"/>
                  <a:pt x="9962156" y="47636"/>
                  <a:pt x="9962156" y="106399"/>
                </a:cubicBezTo>
                <a:lnTo>
                  <a:pt x="9962156" y="531982"/>
                </a:lnTo>
                <a:cubicBezTo>
                  <a:pt x="9962156" y="590745"/>
                  <a:pt x="9914520" y="638381"/>
                  <a:pt x="9855757" y="638381"/>
                </a:cubicBezTo>
                <a:lnTo>
                  <a:pt x="106399" y="638381"/>
                </a:lnTo>
                <a:cubicBezTo>
                  <a:pt x="47636" y="638381"/>
                  <a:pt x="0" y="590745"/>
                  <a:pt x="0" y="531982"/>
                </a:cubicBezTo>
                <a:lnTo>
                  <a:pt x="0" y="106399"/>
                </a:lnTo>
                <a:close/>
              </a:path>
            </a:pathLst>
          </a:custGeom>
          <a:solidFill>
            <a:srgbClr val="2A7A9E"/>
          </a:solidFill>
          <a:ln cap="flat" cmpd="sng" w="25400">
            <a:solidFill>
              <a:schemeClr val="lt1"/>
            </a:solidFill>
            <a:prstDash val="solid"/>
            <a:round/>
            <a:headEnd len="sm" w="sm" type="none"/>
            <a:tailEnd len="sm" w="sm" type="none"/>
          </a:ln>
        </p:spPr>
        <p:txBody>
          <a:bodyPr anchorCtr="0" anchor="ctr" bIns="168300" lIns="168300" spcFirstLastPara="1" rIns="168300" wrap="square" tIns="168300">
            <a:noAutofit/>
          </a:bodyPr>
          <a:lstStyle/>
          <a:p>
            <a:pPr indent="0" lvl="0" marL="0" marR="0" rtl="0" algn="ctr">
              <a:lnSpc>
                <a:spcPct val="90000"/>
              </a:lnSpc>
              <a:spcBef>
                <a:spcPts val="0"/>
              </a:spcBef>
              <a:spcAft>
                <a:spcPts val="0"/>
              </a:spcAft>
              <a:buNone/>
            </a:pPr>
            <a:r>
              <a:rPr b="0" i="1" lang="en-US" sz="3000" u="none" cap="none" strike="noStrike">
                <a:solidFill>
                  <a:schemeClr val="lt1"/>
                </a:solidFill>
                <a:latin typeface="Arial"/>
                <a:ea typeface="Arial"/>
                <a:cs typeface="Arial"/>
                <a:sym typeface="Arial"/>
              </a:rPr>
              <a:t>Antes del Partido</a:t>
            </a:r>
            <a:endParaRPr/>
          </a:p>
        </p:txBody>
      </p:sp>
      <p:sp>
        <p:nvSpPr>
          <p:cNvPr id="178" name="Google Shape;178;p292"/>
          <p:cNvSpPr/>
          <p:nvPr/>
        </p:nvSpPr>
        <p:spPr>
          <a:xfrm>
            <a:off x="6958738" y="729126"/>
            <a:ext cx="5233261" cy="934719"/>
          </a:xfrm>
          <a:custGeom>
            <a:rect b="b" l="l" r="r" t="t"/>
            <a:pathLst>
              <a:path extrusionOk="0" h="638381" w="9962156">
                <a:moveTo>
                  <a:pt x="0" y="106399"/>
                </a:moveTo>
                <a:cubicBezTo>
                  <a:pt x="0" y="47636"/>
                  <a:pt x="47636" y="0"/>
                  <a:pt x="106399" y="0"/>
                </a:cubicBezTo>
                <a:lnTo>
                  <a:pt x="9855757" y="0"/>
                </a:lnTo>
                <a:cubicBezTo>
                  <a:pt x="9914520" y="0"/>
                  <a:pt x="9962156" y="47636"/>
                  <a:pt x="9962156" y="106399"/>
                </a:cubicBezTo>
                <a:lnTo>
                  <a:pt x="9962156" y="531982"/>
                </a:lnTo>
                <a:cubicBezTo>
                  <a:pt x="9962156" y="590745"/>
                  <a:pt x="9914520" y="638381"/>
                  <a:pt x="9855757" y="638381"/>
                </a:cubicBezTo>
                <a:lnTo>
                  <a:pt x="106399" y="638381"/>
                </a:lnTo>
                <a:cubicBezTo>
                  <a:pt x="47636" y="638381"/>
                  <a:pt x="0" y="590745"/>
                  <a:pt x="0" y="531982"/>
                </a:cubicBezTo>
                <a:lnTo>
                  <a:pt x="0" y="106399"/>
                </a:lnTo>
                <a:close/>
              </a:path>
            </a:pathLst>
          </a:custGeom>
          <a:solidFill>
            <a:srgbClr val="2A7A9E"/>
          </a:solidFill>
          <a:ln cap="flat" cmpd="sng" w="25400">
            <a:solidFill>
              <a:schemeClr val="lt1"/>
            </a:solidFill>
            <a:prstDash val="solid"/>
            <a:round/>
            <a:headEnd len="sm" w="sm" type="none"/>
            <a:tailEnd len="sm" w="sm" type="none"/>
          </a:ln>
        </p:spPr>
        <p:txBody>
          <a:bodyPr anchorCtr="0" anchor="ctr" bIns="168300" lIns="168300" spcFirstLastPara="1" rIns="168300" wrap="square" tIns="168300">
            <a:noAutofit/>
          </a:bodyPr>
          <a:lstStyle/>
          <a:p>
            <a:pPr indent="0" lvl="0" marL="0" marR="0" rtl="0" algn="ctr">
              <a:lnSpc>
                <a:spcPct val="90000"/>
              </a:lnSpc>
              <a:spcBef>
                <a:spcPts val="0"/>
              </a:spcBef>
              <a:spcAft>
                <a:spcPts val="0"/>
              </a:spcAft>
              <a:buNone/>
            </a:pPr>
            <a:r>
              <a:rPr b="0" i="1" lang="en-US" sz="3000" u="none" cap="none" strike="noStrike">
                <a:solidFill>
                  <a:schemeClr val="lt1"/>
                </a:solidFill>
                <a:latin typeface="Arial"/>
                <a:ea typeface="Arial"/>
                <a:cs typeface="Arial"/>
                <a:sym typeface="Arial"/>
              </a:rPr>
              <a:t>En la Pista</a:t>
            </a:r>
            <a:endParaRPr/>
          </a:p>
        </p:txBody>
      </p:sp>
      <p:sp>
        <p:nvSpPr>
          <p:cNvPr id="179" name="Google Shape;179;p292"/>
          <p:cNvSpPr txBox="1"/>
          <p:nvPr/>
        </p:nvSpPr>
        <p:spPr>
          <a:xfrm>
            <a:off x="91539" y="3471672"/>
            <a:ext cx="6867195" cy="3285591"/>
          </a:xfrm>
          <a:prstGeom prst="rect">
            <a:avLst/>
          </a:prstGeom>
          <a:noFill/>
          <a:ln>
            <a:noFill/>
          </a:ln>
        </p:spPr>
        <p:txBody>
          <a:bodyPr anchorCtr="0" anchor="b" bIns="45700" lIns="45700" spcFirstLastPara="1" rIns="45700" wrap="square" tIns="45700">
            <a:noAutofit/>
          </a:bodyPr>
          <a:lstStyle/>
          <a:p>
            <a:pPr indent="-457200" lvl="1" marL="457200" marR="0" rtl="0" algn="l">
              <a:lnSpc>
                <a:spcPct val="90000"/>
              </a:lnSpc>
              <a:spcBef>
                <a:spcPts val="0"/>
              </a:spcBef>
              <a:spcAft>
                <a:spcPts val="0"/>
              </a:spcAft>
              <a:buClr>
                <a:schemeClr val="accent1"/>
              </a:buClr>
              <a:buSzPts val="1800"/>
              <a:buFont typeface="Arial"/>
              <a:buChar char="•"/>
            </a:pPr>
            <a:r>
              <a:rPr b="0" i="1" lang="en-US" sz="3200" u="none" cap="none" strike="noStrike">
                <a:solidFill>
                  <a:schemeClr val="dk1"/>
                </a:solidFill>
                <a:latin typeface="Calibri"/>
                <a:ea typeface="Calibri"/>
                <a:cs typeface="Calibri"/>
                <a:sym typeface="Calibri"/>
              </a:rPr>
              <a:t>Revisar rápidamente la información en la hoja de puntuación.</a:t>
            </a:r>
            <a:br>
              <a:rPr b="0" i="1" lang="en-US" sz="3000" u="none" cap="none" strike="noStrike">
                <a:solidFill>
                  <a:schemeClr val="dk1"/>
                </a:solidFill>
                <a:latin typeface="Calibri"/>
                <a:ea typeface="Calibri"/>
                <a:cs typeface="Calibri"/>
                <a:sym typeface="Calibri"/>
              </a:rPr>
            </a:br>
            <a:r>
              <a:rPr b="0" i="1" lang="en-US" sz="3000" u="none" cap="none" strike="noStrike">
                <a:solidFill>
                  <a:schemeClr val="accent1"/>
                </a:solidFill>
                <a:latin typeface="Arial"/>
                <a:ea typeface="Arial"/>
                <a:cs typeface="Arial"/>
                <a:sym typeface="Arial"/>
              </a:rPr>
              <a:t>	- Nombres de los jugadores - 			</a:t>
            </a:r>
            <a:r>
              <a:rPr b="0" i="1" lang="en-US" sz="2400" u="none" cap="none" strike="noStrike">
                <a:solidFill>
                  <a:schemeClr val="accent1"/>
                </a:solidFill>
                <a:latin typeface="Arial"/>
                <a:ea typeface="Arial"/>
                <a:cs typeface="Arial"/>
                <a:sym typeface="Arial"/>
              </a:rPr>
              <a:t>¿Conflicto de intereses?</a:t>
            </a:r>
            <a:br>
              <a:rPr b="0" i="1" lang="en-US" sz="3000" u="none" cap="none" strike="noStrike">
                <a:solidFill>
                  <a:schemeClr val="accent1"/>
                </a:solidFill>
                <a:latin typeface="Arial"/>
                <a:ea typeface="Arial"/>
                <a:cs typeface="Arial"/>
                <a:sym typeface="Arial"/>
              </a:rPr>
            </a:br>
            <a:r>
              <a:rPr b="0" i="1" lang="en-US" sz="3000" u="none" cap="none" strike="noStrike">
                <a:solidFill>
                  <a:schemeClr val="accent1"/>
                </a:solidFill>
                <a:latin typeface="Arial"/>
                <a:ea typeface="Arial"/>
                <a:cs typeface="Arial"/>
                <a:sym typeface="Arial"/>
              </a:rPr>
              <a:t>	- Número de la pista. </a:t>
            </a:r>
            <a:endParaRPr/>
          </a:p>
          <a:p>
            <a:pPr indent="0" lvl="1" marL="0" marR="0" rtl="0" algn="l">
              <a:lnSpc>
                <a:spcPct val="90000"/>
              </a:lnSpc>
              <a:spcBef>
                <a:spcPts val="600"/>
              </a:spcBef>
              <a:spcAft>
                <a:spcPts val="600"/>
              </a:spcAft>
              <a:buClr>
                <a:schemeClr val="accent1"/>
              </a:buClr>
              <a:buSzPts val="1800"/>
              <a:buFont typeface="Arial"/>
              <a:buNone/>
            </a:pPr>
            <a:r>
              <a:rPr b="0" i="1" lang="en-US" sz="3000" u="none" cap="none" strike="noStrike">
                <a:solidFill>
                  <a:schemeClr val="accent1"/>
                </a:solidFill>
                <a:latin typeface="Arial"/>
                <a:ea typeface="Arial"/>
                <a:cs typeface="Arial"/>
                <a:sym typeface="Arial"/>
              </a:rPr>
              <a:t>	- Formato del Partido.</a:t>
            </a:r>
            <a:br>
              <a:rPr b="0" i="1" lang="en-US" sz="3000" u="none" cap="none" strike="noStrike">
                <a:solidFill>
                  <a:schemeClr val="accent1"/>
                </a:solidFill>
                <a:latin typeface="Arial"/>
                <a:ea typeface="Arial"/>
                <a:cs typeface="Arial"/>
                <a:sym typeface="Arial"/>
              </a:rPr>
            </a:br>
            <a:r>
              <a:rPr b="0" i="1" lang="en-US" sz="3000" u="none" cap="none" strike="noStrike">
                <a:solidFill>
                  <a:schemeClr val="accent1"/>
                </a:solidFill>
                <a:latin typeface="Arial"/>
                <a:ea typeface="Arial"/>
                <a:cs typeface="Arial"/>
                <a:sym typeface="Arial"/>
              </a:rPr>
              <a:t>	</a:t>
            </a:r>
            <a:r>
              <a:rPr b="0" i="1" lang="en-US" sz="3000" u="none" cap="none" strike="noStrike">
                <a:solidFill>
                  <a:srgbClr val="FF0000"/>
                </a:solidFill>
                <a:latin typeface="Arial"/>
                <a:ea typeface="Arial"/>
                <a:cs typeface="Arial"/>
                <a:sym typeface="Arial"/>
              </a:rPr>
              <a:t>- ¿Hay sanciones previas?.</a:t>
            </a:r>
            <a:endParaRPr b="0" i="0" sz="3000" u="none" cap="none" strike="noStrike">
              <a:solidFill>
                <a:schemeClr val="accent1"/>
              </a:solidFill>
              <a:latin typeface="Arial"/>
              <a:ea typeface="Arial"/>
              <a:cs typeface="Arial"/>
              <a:sym typeface="Arial"/>
            </a:endParaRPr>
          </a:p>
        </p:txBody>
      </p:sp>
      <p:sp>
        <p:nvSpPr>
          <p:cNvPr id="180" name="Google Shape;180;p292"/>
          <p:cNvSpPr txBox="1"/>
          <p:nvPr/>
        </p:nvSpPr>
        <p:spPr>
          <a:xfrm>
            <a:off x="91539" y="2843929"/>
            <a:ext cx="6867196" cy="609205"/>
          </a:xfrm>
          <a:prstGeom prst="rect">
            <a:avLst/>
          </a:prstGeom>
          <a:noFill/>
          <a:ln>
            <a:noFill/>
          </a:ln>
        </p:spPr>
        <p:txBody>
          <a:bodyPr anchorCtr="0" anchor="b" bIns="45700" lIns="45700" spcFirstLastPara="1" rIns="45700" wrap="square" tIns="45700">
            <a:noAutofit/>
          </a:bodyPr>
          <a:lstStyle/>
          <a:p>
            <a:pPr indent="-457200" lvl="1" marL="457200" marR="0" rtl="0" algn="l">
              <a:lnSpc>
                <a:spcPct val="90000"/>
              </a:lnSpc>
              <a:spcBef>
                <a:spcPts val="0"/>
              </a:spcBef>
              <a:spcAft>
                <a:spcPts val="600"/>
              </a:spcAft>
              <a:buClr>
                <a:schemeClr val="accent1"/>
              </a:buClr>
              <a:buSzPts val="1800"/>
              <a:buFont typeface="Arial"/>
              <a:buChar char="•"/>
            </a:pPr>
            <a:r>
              <a:rPr b="0" i="1" lang="en-US" sz="3200" u="none" cap="none" strike="noStrike">
                <a:solidFill>
                  <a:schemeClr val="dk1"/>
                </a:solidFill>
                <a:latin typeface="Calibri"/>
                <a:ea typeface="Calibri"/>
                <a:cs typeface="Calibri"/>
                <a:sym typeface="Calibri"/>
              </a:rPr>
              <a:t>Poner en marcha el cronómetro.</a:t>
            </a:r>
            <a:endParaRPr b="0" i="0" sz="3200" u="none" cap="none" strike="noStrike">
              <a:solidFill>
                <a:schemeClr val="accen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325"/>
          <p:cNvSpPr txBox="1"/>
          <p:nvPr/>
        </p:nvSpPr>
        <p:spPr>
          <a:xfrm>
            <a:off x="6294535" y="3245153"/>
            <a:ext cx="5874336" cy="3647112"/>
          </a:xfrm>
          <a:prstGeom prst="rect">
            <a:avLst/>
          </a:prstGeom>
          <a:noFill/>
          <a:ln>
            <a:noFill/>
          </a:ln>
        </p:spPr>
        <p:txBody>
          <a:bodyPr anchorCtr="0" anchor="t" bIns="45700" lIns="45700" spcFirstLastPara="1" rIns="45700" wrap="square" tIns="45700">
            <a:spAutoFit/>
          </a:bodyPr>
          <a:lstStyle/>
          <a:p>
            <a:pPr indent="0" lvl="1" marL="0" marR="0" rtl="0" algn="l">
              <a:lnSpc>
                <a:spcPct val="100000"/>
              </a:lnSpc>
              <a:spcBef>
                <a:spcPts val="0"/>
              </a:spcBef>
              <a:spcAft>
                <a:spcPts val="0"/>
              </a:spcAft>
              <a:buNone/>
            </a:pPr>
            <a:r>
              <a:rPr b="1" i="1" lang="en-US" sz="2400" u="none" cap="none" strike="noStrike">
                <a:solidFill>
                  <a:srgbClr val="7030A0"/>
                </a:solidFill>
                <a:latin typeface="Calibri"/>
                <a:ea typeface="Calibri"/>
                <a:cs typeface="Calibri"/>
                <a:sym typeface="Calibri"/>
              </a:rPr>
              <a:t>Correcciones sobre la actuación de un JL:</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Si el JP juzga que un JL de línea no está </a:t>
            </a:r>
            <a:r>
              <a:rPr b="0" i="0" lang="en-US" sz="2400" u="none" cap="none" strike="noStrike">
                <a:solidFill>
                  <a:srgbClr val="FF0000"/>
                </a:solidFill>
                <a:latin typeface="Calibri"/>
                <a:ea typeface="Calibri"/>
                <a:cs typeface="Calibri"/>
                <a:sym typeface="Calibri"/>
              </a:rPr>
              <a:t>actuando de manera correcta </a:t>
            </a:r>
            <a:r>
              <a:rPr b="0" i="0" lang="en-US" sz="2400" u="none" cap="none" strike="noStrike">
                <a:solidFill>
                  <a:srgbClr val="7030A0"/>
                </a:solidFill>
                <a:latin typeface="Calibri"/>
                <a:ea typeface="Calibri"/>
                <a:cs typeface="Calibri"/>
                <a:sym typeface="Calibri"/>
              </a:rPr>
              <a:t>(cantos bajos, tarde, etc.), pedirá un tiempo. muerto arbitral e instruirá de nuevo al/los JL para corregir los defectos</a:t>
            </a:r>
            <a:r>
              <a:rPr b="0" i="0" lang="en-US" sz="2400" u="none" cap="none" strike="noStrike">
                <a:solidFill>
                  <a:srgbClr val="FF0000"/>
                </a:solidFill>
                <a:latin typeface="Calibri"/>
                <a:ea typeface="Calibri"/>
                <a:cs typeface="Calibri"/>
                <a:sym typeface="Calibri"/>
              </a:rPr>
              <a:t>.</a:t>
            </a:r>
            <a:endParaRPr/>
          </a:p>
          <a:p>
            <a:pPr indent="-360000" lvl="1" marL="360000" marR="0" rtl="0" algn="l">
              <a:lnSpc>
                <a:spcPct val="100000"/>
              </a:lnSpc>
              <a:spcBef>
                <a:spcPts val="600"/>
              </a:spcBef>
              <a:spcAft>
                <a:spcPts val="60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El JP tiene la </a:t>
            </a:r>
            <a:r>
              <a:rPr b="0" i="0" lang="en-US" sz="2400" u="none" cap="none" strike="noStrike">
                <a:solidFill>
                  <a:srgbClr val="FF0000"/>
                </a:solidFill>
                <a:latin typeface="Calibri"/>
                <a:ea typeface="Calibri"/>
                <a:cs typeface="Calibri"/>
                <a:sym typeface="Calibri"/>
              </a:rPr>
              <a:t>potestad de sustituir </a:t>
            </a:r>
            <a:r>
              <a:rPr b="0" i="0" lang="en-US" sz="2400" u="none" cap="none" strike="noStrike">
                <a:solidFill>
                  <a:srgbClr val="7030A0"/>
                </a:solidFill>
                <a:latin typeface="Calibri"/>
                <a:ea typeface="Calibri"/>
                <a:cs typeface="Calibri"/>
                <a:sym typeface="Calibri"/>
              </a:rPr>
              <a:t>a un JL si cree que no está actuando conforme a los estándares requeridos.</a:t>
            </a:r>
            <a:endParaRPr/>
          </a:p>
        </p:txBody>
      </p:sp>
      <p:sp>
        <p:nvSpPr>
          <p:cNvPr id="1209" name="Google Shape;1209;p325"/>
          <p:cNvSpPr txBox="1"/>
          <p:nvPr/>
        </p:nvSpPr>
        <p:spPr>
          <a:xfrm>
            <a:off x="23129" y="713685"/>
            <a:ext cx="5697447" cy="2693005"/>
          </a:xfrm>
          <a:prstGeom prst="rect">
            <a:avLst/>
          </a:prstGeom>
          <a:noFill/>
          <a:ln>
            <a:noFill/>
          </a:ln>
        </p:spPr>
        <p:txBody>
          <a:bodyPr anchorCtr="0" anchor="t" bIns="45700" lIns="45700" spcFirstLastPara="1" rIns="45700" wrap="square" tIns="45700">
            <a:spAutoFit/>
          </a:bodyPr>
          <a:lstStyle/>
          <a:p>
            <a:pPr indent="-360000" lvl="1" marL="360000" marR="0" rtl="0" algn="l">
              <a:lnSpc>
                <a:spcPct val="100000"/>
              </a:lnSpc>
              <a:spcBef>
                <a:spcPts val="0"/>
              </a:spcBef>
              <a:spcAft>
                <a:spcPts val="0"/>
              </a:spcAft>
              <a:buNone/>
            </a:pPr>
            <a:r>
              <a:rPr b="1" i="1" lang="en-US" sz="2400" u="none" cap="none" strike="noStrike">
                <a:solidFill>
                  <a:srgbClr val="18579B"/>
                </a:solidFill>
                <a:latin typeface="Calibri"/>
                <a:ea typeface="Calibri"/>
                <a:cs typeface="Calibri"/>
                <a:sym typeface="Calibri"/>
              </a:rPr>
              <a:t>Confirmar que cada JL esté listo </a:t>
            </a:r>
            <a:r>
              <a:rPr b="1" i="1" lang="en-US" sz="2400" u="none" cap="none" strike="noStrike">
                <a:solidFill>
                  <a:srgbClr val="FF0000"/>
                </a:solidFill>
                <a:latin typeface="Calibri"/>
                <a:ea typeface="Calibri"/>
                <a:cs typeface="Calibri"/>
                <a:sym typeface="Calibri"/>
              </a:rPr>
              <a:t>recibiendo señal de confirmación</a:t>
            </a:r>
            <a:r>
              <a:rPr b="1" i="1" lang="en-US" sz="2400" u="none" cap="none" strike="noStrike">
                <a:solidFill>
                  <a:srgbClr val="18579B"/>
                </a:solidFill>
                <a:latin typeface="Calibri"/>
                <a:ea typeface="Calibri"/>
                <a:cs typeface="Calibri"/>
                <a:sym typeface="Calibri"/>
              </a:rPr>
              <a:t>:</a:t>
            </a:r>
            <a:endParaRPr b="0" i="0" sz="2400" u="none" cap="none" strike="noStrike">
              <a:solidFill>
                <a:srgbClr val="000000"/>
              </a:solidFill>
              <a:latin typeface="Arial"/>
              <a:ea typeface="Arial"/>
              <a:cs typeface="Arial"/>
              <a:sym typeface="Arial"/>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Al inicio </a:t>
            </a:r>
            <a:r>
              <a:rPr b="0" i="0" lang="en-US" sz="2400" u="none" cap="none" strike="noStrike">
                <a:solidFill>
                  <a:srgbClr val="7030A0"/>
                </a:solidFill>
                <a:latin typeface="Calibri"/>
                <a:ea typeface="Calibri"/>
                <a:cs typeface="Calibri"/>
                <a:sym typeface="Calibri"/>
              </a:rPr>
              <a:t>del partido y en cada juego.</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Antes de reanudar el juego después de:</a:t>
            </a:r>
            <a:endParaRPr b="0" i="0" sz="2400" u="none" cap="none" strike="noStrike">
              <a:solidFill>
                <a:srgbClr val="7030A0"/>
              </a:solidFill>
              <a:latin typeface="Arial"/>
              <a:ea typeface="Arial"/>
              <a:cs typeface="Arial"/>
              <a:sym typeface="Arial"/>
            </a:endParaRPr>
          </a:p>
          <a:p>
            <a:pPr indent="0" lvl="5" marL="0" marR="0" rtl="0" algn="l">
              <a:lnSpc>
                <a:spcPct val="100000"/>
              </a:lnSpc>
              <a:spcBef>
                <a:spcPts val="600"/>
              </a:spcBef>
              <a:spcAft>
                <a:spcPts val="0"/>
              </a:spcAft>
              <a:buNone/>
            </a:pPr>
            <a:r>
              <a:rPr b="0" i="0" lang="en-US" sz="2400" u="none" cap="none" strike="noStrike">
                <a:solidFill>
                  <a:srgbClr val="18579B"/>
                </a:solidFill>
                <a:latin typeface="Calibri"/>
                <a:ea typeface="Calibri"/>
                <a:cs typeface="Calibri"/>
                <a:sym typeface="Calibri"/>
              </a:rPr>
              <a:t>      - Tiempos Muertos.</a:t>
            </a:r>
            <a:endParaRPr b="0" i="0" sz="2400" u="none" cap="none" strike="noStrike">
              <a:solidFill>
                <a:srgbClr val="000000"/>
              </a:solidFill>
              <a:latin typeface="Arial"/>
              <a:ea typeface="Arial"/>
              <a:cs typeface="Arial"/>
              <a:sym typeface="Arial"/>
            </a:endParaRPr>
          </a:p>
          <a:p>
            <a:pPr indent="0" lvl="5" marL="0" marR="0" rtl="0" algn="l">
              <a:lnSpc>
                <a:spcPct val="100000"/>
              </a:lnSpc>
              <a:spcBef>
                <a:spcPts val="600"/>
              </a:spcBef>
              <a:spcAft>
                <a:spcPts val="600"/>
              </a:spcAft>
              <a:buNone/>
            </a:pPr>
            <a:r>
              <a:rPr b="0" i="0" lang="en-US" sz="2400" u="none" cap="none" strike="noStrike">
                <a:solidFill>
                  <a:srgbClr val="18579B"/>
                </a:solidFill>
                <a:latin typeface="Calibri"/>
                <a:ea typeface="Calibri"/>
                <a:cs typeface="Calibri"/>
                <a:sym typeface="Calibri"/>
              </a:rPr>
              <a:t>      - Cualquier pausa de juego prolongada</a:t>
            </a:r>
            <a:r>
              <a:rPr b="0" i="0" lang="en-US" sz="2400" u="none" cap="none" strike="noStrike">
                <a:solidFill>
                  <a:srgbClr val="FF0000"/>
                </a:solidFill>
                <a:latin typeface="Calibri"/>
                <a:ea typeface="Calibri"/>
                <a:cs typeface="Calibri"/>
                <a:sym typeface="Calibri"/>
              </a:rPr>
              <a:t>.</a:t>
            </a:r>
            <a:endParaRPr/>
          </a:p>
        </p:txBody>
      </p:sp>
      <p:sp>
        <p:nvSpPr>
          <p:cNvPr id="1210" name="Google Shape;1210;p325"/>
          <p:cNvSpPr txBox="1"/>
          <p:nvPr>
            <p:ph idx="12" type="sldNum"/>
          </p:nvPr>
        </p:nvSpPr>
        <p:spPr>
          <a:xfrm>
            <a:off x="11347141" y="6305565"/>
            <a:ext cx="885612"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
        <p:nvSpPr>
          <p:cNvPr id="1211" name="Google Shape;1211;p325"/>
          <p:cNvSpPr txBox="1"/>
          <p:nvPr/>
        </p:nvSpPr>
        <p:spPr>
          <a:xfrm>
            <a:off x="69262" y="59747"/>
            <a:ext cx="11971865" cy="64629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1" lang="en-US" sz="3600" u="none" cap="none" strike="noStrike">
                <a:solidFill>
                  <a:srgbClr val="18579B"/>
                </a:solidFill>
                <a:latin typeface="Calibri"/>
                <a:ea typeface="Calibri"/>
                <a:cs typeface="Calibri"/>
                <a:sym typeface="Calibri"/>
              </a:rPr>
              <a:t>Arbitrando con Jueces de Línea</a:t>
            </a:r>
            <a:r>
              <a:rPr b="1" i="1" lang="en-US" sz="3600" u="none" cap="none" strike="noStrike">
                <a:solidFill>
                  <a:srgbClr val="18579B"/>
                </a:solidFill>
                <a:latin typeface="Arial"/>
                <a:ea typeface="Arial"/>
                <a:cs typeface="Arial"/>
                <a:sym typeface="Arial"/>
              </a:rPr>
              <a:t> (Cont)</a:t>
            </a:r>
            <a:endParaRPr b="0" i="0" sz="3600" u="none" cap="none" strike="noStrike">
              <a:solidFill>
                <a:srgbClr val="000000"/>
              </a:solidFill>
              <a:latin typeface="Arial"/>
              <a:ea typeface="Arial"/>
              <a:cs typeface="Arial"/>
              <a:sym typeface="Arial"/>
            </a:endParaRPr>
          </a:p>
        </p:txBody>
      </p:sp>
      <p:sp>
        <p:nvSpPr>
          <p:cNvPr id="1212" name="Google Shape;1212;p325"/>
          <p:cNvSpPr txBox="1"/>
          <p:nvPr/>
        </p:nvSpPr>
        <p:spPr>
          <a:xfrm>
            <a:off x="0" y="3245153"/>
            <a:ext cx="5874336" cy="3801000"/>
          </a:xfrm>
          <a:prstGeom prst="rect">
            <a:avLst/>
          </a:prstGeom>
          <a:noFill/>
          <a:ln>
            <a:noFill/>
          </a:ln>
        </p:spPr>
        <p:txBody>
          <a:bodyPr anchorCtr="0" anchor="t" bIns="45700" lIns="45700" spcFirstLastPara="1" rIns="45700" wrap="square" tIns="45700">
            <a:spAutoFit/>
          </a:bodyPr>
          <a:lstStyle/>
          <a:p>
            <a:pPr indent="-360000" lvl="1" marL="360000" marR="0" rtl="0" algn="l">
              <a:lnSpc>
                <a:spcPct val="100000"/>
              </a:lnSpc>
              <a:spcBef>
                <a:spcPts val="0"/>
              </a:spcBef>
              <a:spcAft>
                <a:spcPts val="0"/>
              </a:spcAft>
              <a:buNone/>
            </a:pPr>
            <a:r>
              <a:rPr b="1" i="1" lang="en-US" sz="2400" u="none" cap="none" strike="noStrike">
                <a:solidFill>
                  <a:srgbClr val="18579B"/>
                </a:solidFill>
                <a:latin typeface="Calibri"/>
                <a:ea typeface="Calibri"/>
                <a:cs typeface="Calibri"/>
                <a:sym typeface="Calibri"/>
              </a:rPr>
              <a:t>Posicionamiento de los JL en la pista:</a:t>
            </a:r>
            <a:endParaRPr b="1" i="1" sz="2400" u="none" cap="none" strike="noStrike">
              <a:solidFill>
                <a:srgbClr val="18579B"/>
              </a:solidFill>
              <a:latin typeface="Calibri"/>
              <a:ea typeface="Calibri"/>
              <a:cs typeface="Calibri"/>
              <a:sym typeface="Calibri"/>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FF0000"/>
                </a:solidFill>
                <a:latin typeface="Calibri"/>
                <a:ea typeface="Calibri"/>
                <a:cs typeface="Calibri"/>
                <a:sym typeface="Calibri"/>
              </a:rPr>
              <a:t>Las configuraciones básicas </a:t>
            </a:r>
            <a:r>
              <a:rPr b="0" i="0" lang="en-US" sz="2400" u="none" cap="none" strike="noStrike">
                <a:solidFill>
                  <a:srgbClr val="7030A0"/>
                </a:solidFill>
                <a:latin typeface="Calibri"/>
                <a:ea typeface="Calibri"/>
                <a:cs typeface="Calibri"/>
                <a:sym typeface="Calibri"/>
              </a:rPr>
              <a:t>son 2/4/6.</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Alinearse justo </a:t>
            </a:r>
            <a:r>
              <a:rPr b="0" i="0" lang="en-US" sz="2400" u="none" cap="none" strike="noStrike">
                <a:solidFill>
                  <a:srgbClr val="FF0000"/>
                </a:solidFill>
                <a:latin typeface="Calibri"/>
                <a:ea typeface="Calibri"/>
                <a:cs typeface="Calibri"/>
                <a:sym typeface="Calibri"/>
              </a:rPr>
              <a:t>frente al interior de la línea </a:t>
            </a:r>
            <a:r>
              <a:rPr b="0" i="0" lang="en-US" sz="2400" u="none" cap="none" strike="noStrike">
                <a:solidFill>
                  <a:srgbClr val="7030A0"/>
                </a:solidFill>
                <a:latin typeface="Calibri"/>
                <a:ea typeface="Calibri"/>
                <a:cs typeface="Calibri"/>
                <a:sym typeface="Calibri"/>
              </a:rPr>
              <a:t>límite asignada: es más fácil ver el espacio entre la pelota y la línea.</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Preferiblemente </a:t>
            </a:r>
            <a:r>
              <a:rPr b="0" i="0" lang="en-US" sz="2400" u="none" cap="none" strike="noStrike">
                <a:solidFill>
                  <a:srgbClr val="FF0000"/>
                </a:solidFill>
                <a:latin typeface="Calibri"/>
                <a:ea typeface="Calibri"/>
                <a:cs typeface="Calibri"/>
                <a:sym typeface="Calibri"/>
              </a:rPr>
              <a:t>de pie </a:t>
            </a:r>
            <a:r>
              <a:rPr b="0" i="0" lang="en-US" sz="2400" u="none" cap="none" strike="noStrike">
                <a:solidFill>
                  <a:srgbClr val="7030A0"/>
                </a:solidFill>
                <a:latin typeface="Calibri"/>
                <a:ea typeface="Calibri"/>
                <a:cs typeface="Calibri"/>
                <a:sym typeface="Calibri"/>
              </a:rPr>
              <a:t>y si hay una valla, mirando </a:t>
            </a:r>
            <a:r>
              <a:rPr b="0" i="0" lang="en-US" sz="2400" u="none" cap="none" strike="noStrike">
                <a:solidFill>
                  <a:srgbClr val="FF0000"/>
                </a:solidFill>
                <a:latin typeface="Calibri"/>
                <a:ea typeface="Calibri"/>
                <a:cs typeface="Calibri"/>
                <a:sym typeface="Calibri"/>
              </a:rPr>
              <a:t>sobre la valla</a:t>
            </a:r>
            <a:r>
              <a:rPr b="0" i="0" lang="en-US" sz="2400" u="none" cap="none" strike="noStrike">
                <a:solidFill>
                  <a:srgbClr val="7030A0"/>
                </a:solidFill>
                <a:latin typeface="Calibri"/>
                <a:ea typeface="Calibri"/>
                <a:cs typeface="Calibri"/>
                <a:sym typeface="Calibri"/>
              </a:rPr>
              <a:t>, no a través de ella.</a:t>
            </a:r>
            <a:endParaRPr/>
          </a:p>
          <a:p>
            <a:pPr indent="-360000" lvl="1" marL="360000" marR="0" rtl="0" algn="l">
              <a:lnSpc>
                <a:spcPct val="100000"/>
              </a:lnSpc>
              <a:spcBef>
                <a:spcPts val="600"/>
              </a:spcBef>
              <a:spcAft>
                <a:spcPts val="60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Los JL de fondo </a:t>
            </a:r>
            <a:r>
              <a:rPr b="0" i="0" lang="en-US" sz="2400" u="none" cap="none" strike="noStrike">
                <a:solidFill>
                  <a:srgbClr val="FF0000"/>
                </a:solidFill>
                <a:latin typeface="Calibri"/>
                <a:ea typeface="Calibri"/>
                <a:cs typeface="Calibri"/>
                <a:sym typeface="Calibri"/>
              </a:rPr>
              <a:t>preferiblemente frente </a:t>
            </a:r>
            <a:r>
              <a:rPr b="0" i="0" lang="en-US" sz="2400" u="none" cap="none" strike="noStrike">
                <a:solidFill>
                  <a:srgbClr val="7030A0"/>
                </a:solidFill>
                <a:latin typeface="Calibri"/>
                <a:ea typeface="Calibri"/>
                <a:cs typeface="Calibri"/>
                <a:sym typeface="Calibri"/>
              </a:rPr>
              <a:t>al Juez de Pista.</a:t>
            </a:r>
            <a:endParaRPr/>
          </a:p>
        </p:txBody>
      </p:sp>
      <p:sp>
        <p:nvSpPr>
          <p:cNvPr id="1213" name="Google Shape;1213;p325"/>
          <p:cNvSpPr txBox="1"/>
          <p:nvPr/>
        </p:nvSpPr>
        <p:spPr>
          <a:xfrm>
            <a:off x="6096000" y="706037"/>
            <a:ext cx="5746592" cy="2539116"/>
          </a:xfrm>
          <a:prstGeom prst="rect">
            <a:avLst/>
          </a:prstGeom>
          <a:noFill/>
          <a:ln>
            <a:noFill/>
          </a:ln>
        </p:spPr>
        <p:txBody>
          <a:bodyPr anchorCtr="0" anchor="t" bIns="45700" lIns="45700" spcFirstLastPara="1" rIns="45700" wrap="square" tIns="45700">
            <a:spAutoFit/>
          </a:bodyPr>
          <a:lstStyle/>
          <a:p>
            <a:pPr indent="0" lvl="1" marL="0" marR="0" rtl="0" algn="l">
              <a:lnSpc>
                <a:spcPct val="100000"/>
              </a:lnSpc>
              <a:spcBef>
                <a:spcPts val="0"/>
              </a:spcBef>
              <a:spcAft>
                <a:spcPts val="0"/>
              </a:spcAft>
              <a:buNone/>
            </a:pPr>
            <a:r>
              <a:rPr b="1" i="1" lang="en-US" sz="2400" u="none" cap="none" strike="noStrike">
                <a:solidFill>
                  <a:srgbClr val="7030A0"/>
                </a:solidFill>
                <a:latin typeface="Calibri"/>
                <a:ea typeface="Calibri"/>
                <a:cs typeface="Calibri"/>
                <a:sym typeface="Calibri"/>
              </a:rPr>
              <a:t>Corregir el canto de un JL:</a:t>
            </a:r>
            <a:endParaRPr/>
          </a:p>
          <a:p>
            <a:pPr indent="-360000" lvl="1" marL="360000" marR="0" rtl="0" algn="l">
              <a:lnSpc>
                <a:spcPct val="100000"/>
              </a:lnSpc>
              <a:spcBef>
                <a:spcPts val="600"/>
              </a:spcBef>
              <a:spcAft>
                <a:spcPts val="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El JP puede corregir el canto FUERA de un JL </a:t>
            </a:r>
            <a:r>
              <a:rPr b="0" i="0" lang="en-US" sz="2400" u="none" cap="none" strike="noStrike">
                <a:solidFill>
                  <a:srgbClr val="FF0000"/>
                </a:solidFill>
                <a:latin typeface="Calibri"/>
                <a:ea typeface="Calibri"/>
                <a:cs typeface="Calibri"/>
                <a:sym typeface="Calibri"/>
              </a:rPr>
              <a:t>sólo si está 100% seguro.</a:t>
            </a:r>
            <a:endParaRPr/>
          </a:p>
          <a:p>
            <a:pPr indent="-360000" lvl="1" marL="360000" marR="0" rtl="0" algn="l">
              <a:lnSpc>
                <a:spcPct val="100000"/>
              </a:lnSpc>
              <a:spcBef>
                <a:spcPts val="600"/>
              </a:spcBef>
              <a:spcAft>
                <a:spcPts val="600"/>
              </a:spcAft>
              <a:buClr>
                <a:srgbClr val="FF0000"/>
              </a:buClr>
              <a:buSzPts val="3600"/>
              <a:buFont typeface="Arial"/>
              <a:buChar char="•"/>
            </a:pPr>
            <a:r>
              <a:rPr b="0" i="0" lang="en-US" sz="2400" u="none" cap="none" strike="noStrike">
                <a:solidFill>
                  <a:srgbClr val="7030A0"/>
                </a:solidFill>
                <a:latin typeface="Calibri"/>
                <a:ea typeface="Calibri"/>
                <a:cs typeface="Calibri"/>
                <a:sym typeface="Calibri"/>
              </a:rPr>
              <a:t>Los jugadores pueden corregir el canto FUERA de un JL solo cuando es </a:t>
            </a:r>
            <a:r>
              <a:rPr b="0" i="0" lang="en-US" sz="2400" u="none" cap="none" strike="noStrike">
                <a:solidFill>
                  <a:srgbClr val="FF0000"/>
                </a:solidFill>
                <a:latin typeface="Calibri"/>
                <a:ea typeface="Calibri"/>
                <a:cs typeface="Calibri"/>
                <a:sym typeface="Calibri"/>
              </a:rPr>
              <a:t>en su propia desventaja</a:t>
            </a:r>
            <a:r>
              <a:rPr b="0" i="0" lang="en-US" sz="2400" u="none" cap="none" strike="noStrike">
                <a:solidFill>
                  <a:srgbClr val="7030A0"/>
                </a:solidFill>
                <a:latin typeface="Calibri"/>
                <a:ea typeface="Calibri"/>
                <a:cs typeface="Calibri"/>
                <a:sym typeface="Calibri"/>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0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72"/>
          <p:cNvSpPr txBox="1"/>
          <p:nvPr/>
        </p:nvSpPr>
        <p:spPr>
          <a:xfrm>
            <a:off x="1001486" y="297886"/>
            <a:ext cx="10598331" cy="5170606"/>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8579B"/>
              </a:buClr>
              <a:buSzPts val="4400"/>
              <a:buFont typeface="Calibri"/>
              <a:buNone/>
            </a:pPr>
            <a:r>
              <a:rPr b="1" i="0" lang="en-US" sz="4400" u="none" cap="none" strike="noStrike">
                <a:solidFill>
                  <a:srgbClr val="18579B"/>
                </a:solidFill>
                <a:latin typeface="Calibri"/>
                <a:ea typeface="Calibri"/>
                <a:cs typeface="Calibri"/>
                <a:sym typeface="Calibri"/>
              </a:rPr>
              <a:t>Sea Profesional y Competente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18579B"/>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18579B"/>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18579B"/>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18579B"/>
              </a:buClr>
              <a:buSzPts val="1800"/>
              <a:buFont typeface="Arial"/>
              <a:buNone/>
            </a:pPr>
            <a:r>
              <a:t/>
            </a:r>
            <a:endParaRPr b="0" i="0" sz="1800" u="none" cap="none" strike="noStrike">
              <a:solidFill>
                <a:srgbClr val="000000"/>
              </a:solidFill>
              <a:latin typeface="Arial"/>
              <a:ea typeface="Arial"/>
              <a:cs typeface="Arial"/>
              <a:sym typeface="Arial"/>
            </a:endParaRPr>
          </a:p>
          <a:p>
            <a:pPr indent="685800" lvl="2" marL="0" marR="0" rtl="0" algn="ctr">
              <a:lnSpc>
                <a:spcPct val="100000"/>
              </a:lnSpc>
              <a:spcBef>
                <a:spcPts val="0"/>
              </a:spcBef>
              <a:spcAft>
                <a:spcPts val="0"/>
              </a:spcAft>
              <a:buNone/>
            </a:pPr>
            <a:r>
              <a:rPr b="1" i="0" lang="en-US" sz="4000" u="none" cap="none" strike="noStrike">
                <a:solidFill>
                  <a:srgbClr val="FF0000"/>
                </a:solidFill>
                <a:latin typeface="Calibri"/>
                <a:ea typeface="Calibri"/>
                <a:cs typeface="Calibri"/>
                <a:sym typeface="Calibri"/>
              </a:rPr>
              <a:t>El partido es sobre los jugadores y el juego</a:t>
            </a:r>
            <a:br>
              <a:rPr b="1" i="0" lang="en-US" sz="4000" u="none" cap="none" strike="noStrike">
                <a:solidFill>
                  <a:srgbClr val="FF0000"/>
                </a:solidFill>
                <a:latin typeface="Calibri"/>
                <a:ea typeface="Calibri"/>
                <a:cs typeface="Calibri"/>
                <a:sym typeface="Calibri"/>
              </a:rPr>
            </a:br>
            <a:r>
              <a:rPr b="1" i="0" lang="en-US" sz="4000" u="none" cap="none" strike="noStrike">
                <a:solidFill>
                  <a:srgbClr val="FF0000"/>
                </a:solidFill>
                <a:latin typeface="Calibri"/>
                <a:ea typeface="Calibri"/>
                <a:cs typeface="Calibri"/>
                <a:sym typeface="Calibri"/>
              </a:rPr>
              <a:t>NO el árbitro</a:t>
            </a:r>
            <a:endParaRPr b="1" i="0" sz="1400" u="none" cap="none" strike="noStrike">
              <a:solidFill>
                <a:srgbClr val="FF0000"/>
              </a:solidFill>
              <a:latin typeface="Arial"/>
              <a:ea typeface="Arial"/>
              <a:cs typeface="Arial"/>
              <a:sym typeface="Arial"/>
            </a:endParaRPr>
          </a:p>
          <a:p>
            <a:pPr indent="685800" lvl="2" marL="0" marR="0" rtl="0" algn="ctr">
              <a:lnSpc>
                <a:spcPct val="100000"/>
              </a:lnSpc>
              <a:spcBef>
                <a:spcPts val="0"/>
              </a:spcBef>
              <a:spcAft>
                <a:spcPts val="0"/>
              </a:spcAft>
              <a:buClr>
                <a:srgbClr val="18579B"/>
              </a:buClr>
              <a:buSzPts val="1800"/>
              <a:buFont typeface="Arial"/>
              <a:buNone/>
            </a:pPr>
            <a:r>
              <a:t/>
            </a:r>
            <a:endParaRPr b="0" i="0" sz="1800" u="none" cap="none" strike="noStrike">
              <a:solidFill>
                <a:srgbClr val="000000"/>
              </a:solidFill>
              <a:latin typeface="Calibri"/>
              <a:ea typeface="Calibri"/>
              <a:cs typeface="Calibri"/>
              <a:sym typeface="Calibri"/>
            </a:endParaRPr>
          </a:p>
          <a:p>
            <a:pPr indent="685800" lvl="2" marL="0" marR="0" rtl="0" algn="ctr">
              <a:lnSpc>
                <a:spcPct val="100000"/>
              </a:lnSpc>
              <a:spcBef>
                <a:spcPts val="0"/>
              </a:spcBef>
              <a:spcAft>
                <a:spcPts val="0"/>
              </a:spcAft>
              <a:buClr>
                <a:srgbClr val="18579B"/>
              </a:buClr>
              <a:buSzPts val="1800"/>
              <a:buFont typeface="Arial"/>
              <a:buNone/>
            </a:pPr>
            <a:r>
              <a:t/>
            </a:r>
            <a:endParaRPr b="0" i="0" sz="1800" u="none" cap="none" strike="noStrike">
              <a:solidFill>
                <a:srgbClr val="000000"/>
              </a:solidFill>
              <a:latin typeface="Calibri"/>
              <a:ea typeface="Calibri"/>
              <a:cs typeface="Calibri"/>
              <a:sym typeface="Calibri"/>
            </a:endParaRPr>
          </a:p>
          <a:p>
            <a:pPr indent="685800" lvl="2" marL="0" marR="0" rtl="0" algn="ctr">
              <a:lnSpc>
                <a:spcPct val="100000"/>
              </a:lnSpc>
              <a:spcBef>
                <a:spcPts val="0"/>
              </a:spcBef>
              <a:spcAft>
                <a:spcPts val="0"/>
              </a:spcAft>
              <a:buClr>
                <a:srgbClr val="18579B"/>
              </a:buClr>
              <a:buSzPts val="1800"/>
              <a:buFont typeface="Arial"/>
              <a:buNone/>
            </a:pPr>
            <a:r>
              <a:t/>
            </a:r>
            <a:endParaRPr b="0" i="0" sz="1800" u="none" cap="none" strike="noStrike">
              <a:solidFill>
                <a:srgbClr val="000000"/>
              </a:solidFill>
              <a:latin typeface="Calibri"/>
              <a:ea typeface="Calibri"/>
              <a:cs typeface="Calibri"/>
              <a:sym typeface="Calibri"/>
            </a:endParaRPr>
          </a:p>
          <a:p>
            <a:pPr indent="685800" lvl="2" marL="0" marR="0" rtl="0" algn="ctr">
              <a:lnSpc>
                <a:spcPct val="100000"/>
              </a:lnSpc>
              <a:spcBef>
                <a:spcPts val="0"/>
              </a:spcBef>
              <a:spcAft>
                <a:spcPts val="0"/>
              </a:spcAft>
              <a:buNone/>
            </a:pPr>
            <a:r>
              <a:rPr b="1" i="1" lang="en-US" sz="4000" u="none" cap="none" strike="noStrike">
                <a:solidFill>
                  <a:srgbClr val="18579B"/>
                </a:solidFill>
                <a:latin typeface="Calibri"/>
                <a:ea typeface="Calibri"/>
                <a:cs typeface="Calibri"/>
                <a:sym typeface="Calibri"/>
              </a:rPr>
              <a:t>"El árbitro más exitoso es el que nadie  </a:t>
            </a:r>
            <a:br>
              <a:rPr b="1" i="1" lang="en-US" sz="4000" u="none" cap="none" strike="noStrike">
                <a:solidFill>
                  <a:srgbClr val="18579B"/>
                </a:solidFill>
                <a:latin typeface="Calibri"/>
                <a:ea typeface="Calibri"/>
                <a:cs typeface="Calibri"/>
                <a:sym typeface="Calibri"/>
              </a:rPr>
            </a:br>
            <a:r>
              <a:rPr b="1" i="1" lang="en-US" sz="4000" u="none" cap="none" strike="noStrike">
                <a:solidFill>
                  <a:srgbClr val="18579B"/>
                </a:solidFill>
                <a:latin typeface="Calibri"/>
                <a:ea typeface="Calibri"/>
                <a:cs typeface="Calibri"/>
                <a:sym typeface="Calibri"/>
              </a:rPr>
              <a:t>recuerda después del partido"</a:t>
            </a:r>
            <a:endParaRPr b="1" i="1" sz="1800" u="none" cap="none" strike="noStrike">
              <a:solidFill>
                <a:srgbClr val="FF0000"/>
              </a:solidFill>
              <a:latin typeface="Calibri"/>
              <a:ea typeface="Calibri"/>
              <a:cs typeface="Calibri"/>
              <a:sym typeface="Calibri"/>
            </a:endParaRPr>
          </a:p>
        </p:txBody>
      </p:sp>
      <p:sp>
        <p:nvSpPr>
          <p:cNvPr id="1219" name="Google Shape;1219;p272"/>
          <p:cNvSpPr txBox="1"/>
          <p:nvPr>
            <p:ph idx="12" type="sldNum"/>
          </p:nvPr>
        </p:nvSpPr>
        <p:spPr>
          <a:xfrm>
            <a:off x="11238654" y="6135087"/>
            <a:ext cx="953345" cy="64629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3"/>
          <p:cNvSpPr txBox="1"/>
          <p:nvPr/>
        </p:nvSpPr>
        <p:spPr>
          <a:xfrm>
            <a:off x="5649160" y="0"/>
            <a:ext cx="6558339" cy="674030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“Buenos días, mi nombre es </a:t>
            </a:r>
            <a:r>
              <a:rPr b="0" i="0" lang="en-US" sz="1800" u="sng" cap="none" strike="noStrike">
                <a:solidFill>
                  <a:srgbClr val="000000"/>
                </a:solidFill>
                <a:latin typeface="Arial"/>
                <a:ea typeface="Arial"/>
                <a:cs typeface="Arial"/>
                <a:sym typeface="Arial"/>
              </a:rPr>
              <a:t>XXXXXX</a:t>
            </a:r>
            <a:r>
              <a:rPr b="0" i="0" lang="en-US" sz="1800" u="none" cap="none" strike="noStrike">
                <a:solidFill>
                  <a:srgbClr val="000000"/>
                </a:solidFill>
                <a:latin typeface="Arial"/>
                <a:ea typeface="Arial"/>
                <a:cs typeface="Arial"/>
                <a:sym typeface="Arial"/>
              </a:rPr>
              <a:t>".</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“Voy a confirmar los equipos" </a:t>
            </a:r>
            <a:r>
              <a:rPr b="0" i="1" lang="en-US" sz="1800" u="none" cap="none" strike="noStrike">
                <a:solidFill>
                  <a:srgbClr val="000000"/>
                </a:solidFill>
                <a:latin typeface="Arial"/>
                <a:ea typeface="Arial"/>
                <a:cs typeface="Arial"/>
                <a:sym typeface="Arial"/>
              </a:rPr>
              <a:t>Confirme/identifique a los equipos con los nombres </a:t>
            </a:r>
            <a:r>
              <a:rPr b="0" i="1" lang="en-US" sz="1800" u="sng" cap="none" strike="noStrike">
                <a:solidFill>
                  <a:srgbClr val="000000"/>
                </a:solidFill>
                <a:latin typeface="Arial"/>
                <a:ea typeface="Arial"/>
                <a:cs typeface="Arial"/>
                <a:sym typeface="Arial"/>
              </a:rPr>
              <a:t>impresos</a:t>
            </a:r>
            <a:r>
              <a:rPr b="0" i="1" lang="en-US" sz="1800" u="none" cap="none" strike="noStrike">
                <a:solidFill>
                  <a:srgbClr val="000000"/>
                </a:solidFill>
                <a:latin typeface="Arial"/>
                <a:ea typeface="Arial"/>
                <a:cs typeface="Arial"/>
                <a:sym typeface="Arial"/>
              </a:rPr>
              <a:t> en la hoja de puntuación.</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"¿Quién será su servidor inicial?" </a:t>
            </a:r>
            <a:r>
              <a:rPr b="0" i="1" lang="en-US" sz="1800" u="none" cap="none" strike="noStrike">
                <a:solidFill>
                  <a:srgbClr val="000000"/>
                </a:solidFill>
                <a:latin typeface="Arial"/>
                <a:ea typeface="Arial"/>
                <a:cs typeface="Arial"/>
                <a:sym typeface="Arial"/>
              </a:rPr>
              <a:t>(encierre en un círculo los nombres y dé pulseras)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"Este partido es (2/3 juegos o 1 juego al 21/15), ganando por 2, con cambio de campo (incluir lo que proceda)”.</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"¿Puedo ver sus palas? </a:t>
            </a:r>
            <a:r>
              <a:rPr b="0" i="1" lang="en-US" sz="1800" u="none" cap="none" strike="noStrike">
                <a:solidFill>
                  <a:srgbClr val="000000"/>
                </a:solidFill>
                <a:latin typeface="Arial"/>
                <a:ea typeface="Arial"/>
                <a:cs typeface="Arial"/>
                <a:sym typeface="Arial"/>
              </a:rPr>
              <a:t>(Usar 2 manos para palpar y verificar AMBOS LADOS). </a:t>
            </a:r>
            <a:r>
              <a:rPr b="0" i="0" lang="en-US" sz="1800" u="none" cap="none" strike="noStrike">
                <a:solidFill>
                  <a:srgbClr val="000000"/>
                </a:solidFill>
                <a:latin typeface="Arial"/>
                <a:ea typeface="Arial"/>
                <a:cs typeface="Arial"/>
                <a:sym typeface="Arial"/>
              </a:rPr>
              <a:t>"¿Ha verificado que su pala está en la lista de palas aprobadas?" </a:t>
            </a:r>
            <a:r>
              <a:rPr b="0" i="1" lang="en-US" sz="1800" u="none" cap="none" strike="noStrike">
                <a:solidFill>
                  <a:srgbClr val="000000"/>
                </a:solidFill>
                <a:latin typeface="Arial"/>
                <a:ea typeface="Arial"/>
                <a:cs typeface="Arial"/>
                <a:sym typeface="Arial"/>
              </a:rPr>
              <a:t>(Ponga la lista de palas aprobadas en su teléfono).</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"Cantaré faltas de servicio, saques cortos y faltas en la zona de no volea".</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"Ustedes son responsable de cantar todas las demás líneas en su campo, incluida la línea central en el servicio. Por favor, hagan sus cantos “out” INMEDIATAMENTE y EN VOZ ALTA. Pueden apelar cualquier canto. SI he visto claramente el bote de la pelota, tomaré una decisión, de lo contrario, por regla, la decisión en la pista se mantiene. Si no se canta, por regla la pelota es dentro".</a:t>
            </a:r>
            <a:endParaRPr/>
          </a:p>
          <a:p>
            <a:pPr indent="-285750" lvl="0" marL="285750" marR="0" rtl="0" algn="l">
              <a:lnSpc>
                <a:spcPct val="100000"/>
              </a:lnSpc>
              <a:spcBef>
                <a:spcPts val="0"/>
              </a:spcBef>
              <a:spcAft>
                <a:spcPts val="0"/>
              </a:spcAft>
              <a:buClr>
                <a:srgbClr val="000000"/>
              </a:buClr>
              <a:buSzPts val="1800"/>
              <a:buFont typeface="Arial"/>
              <a:buChar char="•"/>
            </a:pPr>
            <a:r>
              <a:rPr b="0" i="1" lang="en-US" sz="1800" u="none" cap="none" strike="noStrike">
                <a:solidFill>
                  <a:srgbClr val="000000"/>
                </a:solidFill>
                <a:latin typeface="Arial"/>
                <a:ea typeface="Arial"/>
                <a:cs typeface="Arial"/>
                <a:sym typeface="Arial"/>
              </a:rPr>
              <a:t>Informe a los jugadores sobre anomalías en la pista, condiciones no estándar, modificaciones de reglas aprobadas.</a:t>
            </a:r>
            <a:endParaRPr/>
          </a:p>
        </p:txBody>
      </p:sp>
      <p:sp>
        <p:nvSpPr>
          <p:cNvPr id="186" name="Google Shape;186;p293"/>
          <p:cNvSpPr txBox="1"/>
          <p:nvPr>
            <p:ph idx="12" type="sldNum"/>
          </p:nvPr>
        </p:nvSpPr>
        <p:spPr>
          <a:xfrm>
            <a:off x="11563814" y="6203505"/>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grpSp>
        <p:nvGrpSpPr>
          <p:cNvPr id="187" name="Google Shape;187;p293"/>
          <p:cNvGrpSpPr/>
          <p:nvPr/>
        </p:nvGrpSpPr>
        <p:grpSpPr>
          <a:xfrm>
            <a:off x="15500" y="1"/>
            <a:ext cx="5633659" cy="1944918"/>
            <a:chOff x="0" y="0"/>
            <a:chExt cx="5633659" cy="1944918"/>
          </a:xfrm>
        </p:grpSpPr>
        <p:sp>
          <p:nvSpPr>
            <p:cNvPr id="188" name="Google Shape;188;p293"/>
            <p:cNvSpPr/>
            <p:nvPr/>
          </p:nvSpPr>
          <p:spPr>
            <a:xfrm>
              <a:off x="0" y="0"/>
              <a:ext cx="5633659" cy="491919"/>
            </a:xfrm>
            <a:prstGeom prst="roundRect">
              <a:avLst>
                <a:gd fmla="val 16667" name="adj"/>
              </a:avLst>
            </a:prstGeom>
            <a:solidFill>
              <a:srgbClr val="2A7A9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3"/>
            <p:cNvSpPr txBox="1"/>
            <p:nvPr/>
          </p:nvSpPr>
          <p:spPr>
            <a:xfrm>
              <a:off x="24014" y="24014"/>
              <a:ext cx="5585631" cy="443891"/>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1" lang="en-US" sz="1800" u="none" cap="none" strike="noStrike">
                  <a:solidFill>
                    <a:schemeClr val="lt1"/>
                  </a:solidFill>
                  <a:latin typeface="Arial"/>
                  <a:ea typeface="Arial"/>
                  <a:cs typeface="Arial"/>
                  <a:sym typeface="Arial"/>
                </a:rPr>
                <a:t>GUIÓN DE LA REUNIÓN INFORMATIVA PREVIA AL PARTIDO (modelo)</a:t>
              </a:r>
              <a:endParaRPr/>
            </a:p>
          </p:txBody>
        </p:sp>
        <p:sp>
          <p:nvSpPr>
            <p:cNvPr id="190" name="Google Shape;190;p293"/>
            <p:cNvSpPr/>
            <p:nvPr/>
          </p:nvSpPr>
          <p:spPr>
            <a:xfrm>
              <a:off x="0" y="653238"/>
              <a:ext cx="5633659" cy="1291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3"/>
            <p:cNvSpPr txBox="1"/>
            <p:nvPr/>
          </p:nvSpPr>
          <p:spPr>
            <a:xfrm>
              <a:off x="0" y="653238"/>
              <a:ext cx="5633659" cy="1291680"/>
            </a:xfrm>
            <a:prstGeom prst="rect">
              <a:avLst/>
            </a:prstGeom>
            <a:noFill/>
            <a:ln>
              <a:noFill/>
            </a:ln>
          </p:spPr>
          <p:txBody>
            <a:bodyPr anchorCtr="0" anchor="t" bIns="20300" lIns="178850" spcFirstLastPara="1" rIns="113775" wrap="square" tIns="20300">
              <a:noAutofit/>
            </a:bodyPr>
            <a:lstStyle/>
            <a:p>
              <a:pPr indent="-69850" lvl="1" marL="171450" marR="0" rtl="0" algn="l">
                <a:lnSpc>
                  <a:spcPct val="90000"/>
                </a:lnSpc>
                <a:spcBef>
                  <a:spcPts val="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p:txBody>
        </p:sp>
      </p:grpSp>
      <p:sp>
        <p:nvSpPr>
          <p:cNvPr id="192" name="Google Shape;192;p293"/>
          <p:cNvSpPr txBox="1"/>
          <p:nvPr/>
        </p:nvSpPr>
        <p:spPr>
          <a:xfrm>
            <a:off x="15500" y="641949"/>
            <a:ext cx="5633660" cy="19389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Revisar la hoja de anotación para ver si hay algún conflicto de interés con algún jugador.</a:t>
            </a:r>
            <a:endParaRPr/>
          </a:p>
          <a:p>
            <a:pPr indent="-285750" lvl="0" marL="28575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¿Hay un número en la parte posterior?</a:t>
            </a:r>
            <a:endParaRPr/>
          </a:p>
          <a:p>
            <a:pPr indent="-285750" lvl="0" marL="28575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NO SE ADORNE: ¡cada palabra que agregue le quita segundos al calentamiento de los jugadores!</a:t>
            </a:r>
            <a:endParaRPr b="0" i="0" sz="2000" u="none" cap="none" strike="noStrike">
              <a:solidFill>
                <a:srgbClr val="000000"/>
              </a:solidFill>
              <a:latin typeface="Arial"/>
              <a:ea typeface="Arial"/>
              <a:cs typeface="Arial"/>
              <a:sym typeface="Arial"/>
            </a:endParaRPr>
          </a:p>
        </p:txBody>
      </p:sp>
      <p:sp>
        <p:nvSpPr>
          <p:cNvPr id="193" name="Google Shape;193;p293"/>
          <p:cNvSpPr txBox="1"/>
          <p:nvPr/>
        </p:nvSpPr>
        <p:spPr>
          <a:xfrm>
            <a:off x="15500" y="2767798"/>
            <a:ext cx="5633661" cy="3785652"/>
          </a:xfrm>
          <a:prstGeom prst="rect">
            <a:avLst/>
          </a:prstGeom>
          <a:solidFill>
            <a:srgbClr val="D8D8D8"/>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A cualquier jugador:</a:t>
            </a:r>
            <a:r>
              <a:rPr b="0" i="0" lang="en-US" sz="2000" u="none" cap="none" strike="noStrike">
                <a:solidFill>
                  <a:srgbClr val="000000"/>
                </a:solidFill>
                <a:latin typeface="Arial"/>
                <a:ea typeface="Arial"/>
                <a:cs typeface="Arial"/>
                <a:sym typeface="Arial"/>
              </a:rPr>
              <a:t> "Por favor, elige un número, 1 o 2".</a:t>
            </a:r>
            <a:r>
              <a:rPr b="0" i="1" lang="en-US" sz="2000" u="none" cap="none" strike="noStrike">
                <a:solidFill>
                  <a:srgbClr val="000000"/>
                </a:solidFill>
                <a:latin typeface="Arial"/>
                <a:ea typeface="Arial"/>
                <a:cs typeface="Arial"/>
                <a:sym typeface="Arial"/>
              </a:rPr>
              <a:t> (MUESTRA el número a TODOS los jugadores).</a:t>
            </a:r>
            <a:endParaRPr/>
          </a:p>
          <a:p>
            <a:pPr indent="-285750" lvl="0" marL="28575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Al equipo/jugador ganador: </a:t>
            </a:r>
            <a:r>
              <a:rPr b="0" i="0" lang="en-US" sz="2000" u="none" cap="none" strike="noStrike">
                <a:solidFill>
                  <a:srgbClr val="000000"/>
                </a:solidFill>
                <a:latin typeface="Arial"/>
                <a:ea typeface="Arial"/>
                <a:cs typeface="Arial"/>
                <a:sym typeface="Arial"/>
              </a:rPr>
              <a:t>"¿Le gustaría servir, recibir, elegir campo o diferir?"</a:t>
            </a:r>
            <a:r>
              <a:rPr b="0" i="1" lang="en-US" sz="2000" u="none" cap="none" strike="noStrike">
                <a:solidFill>
                  <a:srgbClr val="000000"/>
                </a:solidFill>
                <a:latin typeface="Arial"/>
                <a:ea typeface="Arial"/>
                <a:cs typeface="Arial"/>
                <a:sym typeface="Arial"/>
              </a:rPr>
              <a:t> (REGISTRAR lo seleccionado)</a:t>
            </a:r>
            <a:endParaRPr/>
          </a:p>
          <a:p>
            <a:pPr indent="-285750" lvl="3" marL="28575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Si se elige servir/recibir, pídale al equipo contrario que elija campo.</a:t>
            </a:r>
            <a:endParaRPr/>
          </a:p>
          <a:p>
            <a:pPr indent="-285750" lvl="0" marL="28575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Si se elige el campo, pida al otro equipo que elija servir o recibir.</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"¿Hay alguna pregunta? Quedan _____ minutos para el calentamiento".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294"/>
          <p:cNvGrpSpPr/>
          <p:nvPr/>
        </p:nvGrpSpPr>
        <p:grpSpPr>
          <a:xfrm>
            <a:off x="0" y="98627"/>
            <a:ext cx="12192000" cy="2238180"/>
            <a:chOff x="0" y="0"/>
            <a:chExt cx="12192000" cy="2238180"/>
          </a:xfrm>
        </p:grpSpPr>
        <p:sp>
          <p:nvSpPr>
            <p:cNvPr id="199" name="Google Shape;199;p294"/>
            <p:cNvSpPr/>
            <p:nvPr/>
          </p:nvSpPr>
          <p:spPr>
            <a:xfrm>
              <a:off x="0" y="0"/>
              <a:ext cx="12192000" cy="499605"/>
            </a:xfrm>
            <a:prstGeom prst="roundRect">
              <a:avLst>
                <a:gd fmla="val 16667" name="adj"/>
              </a:avLst>
            </a:prstGeom>
            <a:solidFill>
              <a:srgbClr val="2A7A9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4"/>
            <p:cNvSpPr txBox="1"/>
            <p:nvPr/>
          </p:nvSpPr>
          <p:spPr>
            <a:xfrm>
              <a:off x="24389" y="24389"/>
              <a:ext cx="12143222" cy="45082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0" i="1" lang="en-US" sz="2000" u="none" cap="none" strike="noStrike">
                  <a:solidFill>
                    <a:schemeClr val="lt1"/>
                  </a:solidFill>
                  <a:latin typeface="Arial"/>
                  <a:ea typeface="Arial"/>
                  <a:cs typeface="Arial"/>
                  <a:sym typeface="Arial"/>
                </a:rPr>
                <a:t>COMENTARIOS SOBRE  LA REUNIÓN INFORMATIVA PREVIA AL PARTIDO</a:t>
              </a:r>
              <a:endParaRPr/>
            </a:p>
          </p:txBody>
        </p:sp>
        <p:sp>
          <p:nvSpPr>
            <p:cNvPr id="201" name="Google Shape;201;p294"/>
            <p:cNvSpPr/>
            <p:nvPr/>
          </p:nvSpPr>
          <p:spPr>
            <a:xfrm>
              <a:off x="0" y="926318"/>
              <a:ext cx="12192000" cy="13118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4"/>
            <p:cNvSpPr txBox="1"/>
            <p:nvPr/>
          </p:nvSpPr>
          <p:spPr>
            <a:xfrm>
              <a:off x="0" y="926318"/>
              <a:ext cx="12192000" cy="1311862"/>
            </a:xfrm>
            <a:prstGeom prst="rect">
              <a:avLst/>
            </a:prstGeom>
            <a:noFill/>
            <a:ln>
              <a:noFill/>
            </a:ln>
          </p:spPr>
          <p:txBody>
            <a:bodyPr anchorCtr="0" anchor="t" bIns="20300" lIns="387075" spcFirstLastPara="1" rIns="113775" wrap="square" tIns="20300">
              <a:noAutofit/>
            </a:bodyPr>
            <a:lstStyle/>
            <a:p>
              <a:pPr indent="-69850" lvl="1" marL="171450" marR="0" rtl="0" algn="l">
                <a:lnSpc>
                  <a:spcPct val="90000"/>
                </a:lnSpc>
                <a:spcBef>
                  <a:spcPts val="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a:p>
              <a:pPr indent="-69850" lvl="1" marL="171450" marR="0" rtl="0" algn="l">
                <a:lnSpc>
                  <a:spcPct val="90000"/>
                </a:lnSpc>
                <a:spcBef>
                  <a:spcPts val="32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p:txBody>
        </p:sp>
      </p:grpSp>
      <p:sp>
        <p:nvSpPr>
          <p:cNvPr id="203" name="Google Shape;203;p294"/>
          <p:cNvSpPr txBox="1"/>
          <p:nvPr/>
        </p:nvSpPr>
        <p:spPr>
          <a:xfrm>
            <a:off x="0" y="610501"/>
            <a:ext cx="4633993" cy="6370975"/>
          </a:xfrm>
          <a:prstGeom prst="rect">
            <a:avLst/>
          </a:prstGeom>
          <a:solidFill>
            <a:srgbClr val="C7DEE8"/>
          </a:solid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Arial"/>
              <a:buChar char="•"/>
            </a:pPr>
            <a:r>
              <a:rPr b="0" i="1" lang="en-US" sz="2400" u="none" cap="none" strike="noStrike">
                <a:solidFill>
                  <a:srgbClr val="000000"/>
                </a:solidFill>
                <a:latin typeface="Arial"/>
                <a:ea typeface="Arial"/>
                <a:cs typeface="Arial"/>
                <a:sym typeface="Arial"/>
              </a:rPr>
              <a:t>La reunión previa se debe comenzar cuando todos los jugadores estén en pista, sin embargo, si un jugador se retrasa se puede avanzar con la identificación de servidores iniciales e inspección de palas de los presentes (y casi todo menos la inspección de pala del jugador).</a:t>
            </a:r>
            <a:endParaRPr/>
          </a:p>
          <a:p>
            <a:pPr indent="-342900" lvl="0" marL="342900" marR="0" rtl="0" algn="l">
              <a:lnSpc>
                <a:spcPct val="100000"/>
              </a:lnSpc>
              <a:spcBef>
                <a:spcPts val="0"/>
              </a:spcBef>
              <a:spcAft>
                <a:spcPts val="0"/>
              </a:spcAft>
              <a:buClr>
                <a:srgbClr val="000000"/>
              </a:buClr>
              <a:buSzPts val="2400"/>
              <a:buFont typeface="Arial"/>
              <a:buChar char="•"/>
            </a:pPr>
            <a:r>
              <a:rPr b="0" i="1" lang="en-US" sz="2400" u="none" cap="none" strike="noStrike">
                <a:solidFill>
                  <a:srgbClr val="000000"/>
                </a:solidFill>
                <a:latin typeface="Arial"/>
                <a:ea typeface="Arial"/>
                <a:cs typeface="Arial"/>
                <a:sym typeface="Arial"/>
              </a:rPr>
              <a:t>Si algún jugador no ha llegado a la mitad del tiempo permitido para el inicio del partido (10 minutos si no se han especificado normas en otro sentido), haga que le llamen nuevamente.</a:t>
            </a:r>
            <a:endParaRPr/>
          </a:p>
        </p:txBody>
      </p:sp>
      <p:sp>
        <p:nvSpPr>
          <p:cNvPr id="204" name="Google Shape;204;p294"/>
          <p:cNvSpPr txBox="1"/>
          <p:nvPr/>
        </p:nvSpPr>
        <p:spPr>
          <a:xfrm>
            <a:off x="4633993" y="610501"/>
            <a:ext cx="7558007" cy="5847755"/>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200" u="none" cap="none" strike="noStrike">
                <a:solidFill>
                  <a:srgbClr val="000000"/>
                </a:solidFill>
                <a:latin typeface="Arial"/>
                <a:ea typeface="Arial"/>
                <a:cs typeface="Arial"/>
                <a:sym typeface="Arial"/>
              </a:rPr>
              <a:t>FINALIZACIÓN:</a:t>
            </a:r>
            <a:endParaRPr/>
          </a:p>
          <a:p>
            <a:pPr indent="-285750" lvl="0" marL="285750" marR="0" rtl="0" algn="l">
              <a:lnSpc>
                <a:spcPct val="100000"/>
              </a:lnSpc>
              <a:spcBef>
                <a:spcPts val="0"/>
              </a:spcBef>
              <a:spcAft>
                <a:spcPts val="0"/>
              </a:spcAft>
              <a:buClr>
                <a:srgbClr val="000000"/>
              </a:buClr>
              <a:buSzPts val="2200"/>
              <a:buFont typeface="Arial"/>
              <a:buChar char="•"/>
            </a:pPr>
            <a:r>
              <a:rPr b="0" i="1" lang="en-US" sz="2200" u="none" cap="none" strike="noStrike">
                <a:solidFill>
                  <a:srgbClr val="000000"/>
                </a:solidFill>
                <a:latin typeface="Arial"/>
                <a:ea typeface="Arial"/>
                <a:cs typeface="Arial"/>
                <a:sym typeface="Arial"/>
              </a:rPr>
              <a:t>Utilice el tiempo restante para verificar la seguridad del sistema de red / pista, oriente su hoja de puntuación, anote características para identificación de los jugadores, etc.</a:t>
            </a:r>
            <a:endParaRPr/>
          </a:p>
          <a:p>
            <a:pPr indent="-285750" lvl="0" marL="285750" marR="0" rtl="0" algn="l">
              <a:lnSpc>
                <a:spcPct val="100000"/>
              </a:lnSpc>
              <a:spcBef>
                <a:spcPts val="0"/>
              </a:spcBef>
              <a:spcAft>
                <a:spcPts val="0"/>
              </a:spcAft>
              <a:buClr>
                <a:srgbClr val="000000"/>
              </a:buClr>
              <a:buSzPts val="2200"/>
              <a:buFont typeface="Arial"/>
              <a:buChar char="•"/>
            </a:pPr>
            <a:r>
              <a:rPr b="0" i="1" lang="en-US" sz="2200" u="none" cap="none" strike="noStrike">
                <a:solidFill>
                  <a:srgbClr val="000000"/>
                </a:solidFill>
                <a:latin typeface="Arial"/>
                <a:ea typeface="Arial"/>
                <a:cs typeface="Arial"/>
                <a:sym typeface="Arial"/>
              </a:rPr>
              <a:t>Avisar con 1 minuto de antelación; al final del calentamiento, pedir las pelotas y dirigir a los jugadores a sus respectivos campos. </a:t>
            </a:r>
            <a:endParaRPr/>
          </a:p>
          <a:p>
            <a:pPr indent="-285750" lvl="0" marL="285750" marR="0" rtl="0" algn="l">
              <a:lnSpc>
                <a:spcPct val="100000"/>
              </a:lnSpc>
              <a:spcBef>
                <a:spcPts val="0"/>
              </a:spcBef>
              <a:spcAft>
                <a:spcPts val="0"/>
              </a:spcAft>
              <a:buClr>
                <a:srgbClr val="000000"/>
              </a:buClr>
              <a:buSzPts val="2200"/>
              <a:buFont typeface="Arial"/>
              <a:buChar char="•"/>
            </a:pPr>
            <a:r>
              <a:rPr b="0" i="1" lang="en-US" sz="2200" u="none" cap="none" strike="noStrike">
                <a:solidFill>
                  <a:srgbClr val="000000"/>
                </a:solidFill>
                <a:latin typeface="Arial"/>
                <a:ea typeface="Arial"/>
                <a:cs typeface="Arial"/>
                <a:sym typeface="Arial"/>
              </a:rPr>
              <a:t>Pida al equipo al saque que seleccione la pelota de juego. Anuncie "15 segundos" solo si los jugadores NO se están moviendo a su posición. </a:t>
            </a:r>
            <a:endParaRPr/>
          </a:p>
          <a:p>
            <a:pPr indent="-285750" lvl="0" marL="285750" marR="0" rtl="0" algn="l">
              <a:lnSpc>
                <a:spcPct val="100000"/>
              </a:lnSpc>
              <a:spcBef>
                <a:spcPts val="0"/>
              </a:spcBef>
              <a:spcAft>
                <a:spcPts val="0"/>
              </a:spcAft>
              <a:buClr>
                <a:srgbClr val="000000"/>
              </a:buClr>
              <a:buSzPts val="2200"/>
              <a:buFont typeface="Arial"/>
              <a:buChar char="•"/>
            </a:pPr>
            <a:r>
              <a:rPr b="0" i="1" lang="en-US" sz="2200" u="none" cap="none" strike="noStrike">
                <a:solidFill>
                  <a:srgbClr val="000000"/>
                </a:solidFill>
                <a:latin typeface="Arial"/>
                <a:ea typeface="Arial"/>
                <a:cs typeface="Arial"/>
                <a:sym typeface="Arial"/>
              </a:rPr>
              <a:t>Confirme a los jugadores por APELLIDOS y campo:</a:t>
            </a:r>
            <a:r>
              <a:rPr b="0" i="0" lang="en-US" sz="2200" u="none" cap="none" strike="noStrike">
                <a:solidFill>
                  <a:srgbClr val="000000"/>
                </a:solidFill>
                <a:latin typeface="Arial"/>
                <a:ea typeface="Arial"/>
                <a:cs typeface="Arial"/>
                <a:sym typeface="Arial"/>
              </a:rPr>
              <a:t> “A mi derecha al servicio Pérez y García, a mi izquierda al resto Sánchez y López”.</a:t>
            </a:r>
            <a:r>
              <a:rPr b="0" i="1" lang="en-US" sz="2200" u="none" cap="none" strike="noStrike">
                <a:solidFill>
                  <a:srgbClr val="000000"/>
                </a:solidFill>
                <a:latin typeface="Arial"/>
                <a:ea typeface="Arial"/>
                <a:cs typeface="Arial"/>
                <a:sym typeface="Arial"/>
              </a:rPr>
              <a:t> </a:t>
            </a:r>
            <a:endParaRPr/>
          </a:p>
          <a:p>
            <a:pPr indent="-285750" lvl="0" marL="285750" marR="0" rtl="0" algn="l">
              <a:lnSpc>
                <a:spcPct val="100000"/>
              </a:lnSpc>
              <a:spcBef>
                <a:spcPts val="0"/>
              </a:spcBef>
              <a:spcAft>
                <a:spcPts val="0"/>
              </a:spcAft>
              <a:buClr>
                <a:srgbClr val="000000"/>
              </a:buClr>
              <a:buSzPts val="2200"/>
              <a:buFont typeface="Arial"/>
              <a:buChar char="•"/>
            </a:pPr>
            <a:r>
              <a:rPr b="0" i="1" lang="en-US" sz="2200" u="none" cap="none" strike="noStrike">
                <a:solidFill>
                  <a:srgbClr val="000000"/>
                </a:solidFill>
                <a:latin typeface="Arial"/>
                <a:ea typeface="Arial"/>
                <a:cs typeface="Arial"/>
                <a:sym typeface="Arial"/>
              </a:rPr>
              <a:t>COMIENZO DEL PARTIDO: (¿Están los jugadores en las posiciones correctas?)</a:t>
            </a:r>
            <a:endParaRPr/>
          </a:p>
          <a:p>
            <a:pPr indent="0" lvl="0" marL="0" marR="0" rtl="0" algn="l">
              <a:lnSpc>
                <a:spcPct val="100000"/>
              </a:lnSpc>
              <a:spcBef>
                <a:spcPts val="0"/>
              </a:spcBef>
              <a:spcAft>
                <a:spcPts val="0"/>
              </a:spcAft>
              <a:buNone/>
            </a:pPr>
            <a:r>
              <a:rPr b="0" i="1" lang="en-US" sz="2200" u="none" cap="none" strike="noStrike">
                <a:solidFill>
                  <a:srgbClr val="000000"/>
                </a:solidFill>
                <a:latin typeface="Arial"/>
                <a:ea typeface="Arial"/>
                <a:cs typeface="Arial"/>
                <a:sym typeface="Arial"/>
              </a:rPr>
              <a:t> </a:t>
            </a:r>
            <a:r>
              <a:rPr b="0" i="0" lang="en-US" sz="2200" u="none" cap="none" strike="noStrike">
                <a:solidFill>
                  <a:srgbClr val="000000"/>
                </a:solidFill>
                <a:latin typeface="Arial"/>
                <a:ea typeface="Arial"/>
                <a:cs typeface="Arial"/>
                <a:sym typeface="Arial"/>
              </a:rPr>
              <a:t>"Juego # “ / "Tiempo” / "0-0-2” </a:t>
            </a:r>
            <a:r>
              <a:rPr b="0" i="1" lang="en-US" sz="2200" u="none" cap="none" strike="noStrike">
                <a:solidFill>
                  <a:srgbClr val="000000"/>
                </a:solidFill>
                <a:latin typeface="Arial"/>
                <a:ea typeface="Arial"/>
                <a:cs typeface="Arial"/>
                <a:sym typeface="Arial"/>
              </a:rPr>
              <a:t>(o 0-0 en individuales).</a:t>
            </a:r>
            <a:endParaRPr b="0" i="0" sz="2200" u="none" cap="none" strike="noStrike">
              <a:solidFill>
                <a:srgbClr val="000000"/>
              </a:solidFill>
              <a:latin typeface="Arial"/>
              <a:ea typeface="Arial"/>
              <a:cs typeface="Arial"/>
              <a:sym typeface="Arial"/>
            </a:endParaRPr>
          </a:p>
        </p:txBody>
      </p:sp>
      <p:sp>
        <p:nvSpPr>
          <p:cNvPr id="205" name="Google Shape;205;p294"/>
          <p:cNvSpPr txBox="1"/>
          <p:nvPr>
            <p:ph idx="12" type="sldNum"/>
          </p:nvPr>
        </p:nvSpPr>
        <p:spPr>
          <a:xfrm>
            <a:off x="11579314" y="6332589"/>
            <a:ext cx="612686" cy="6375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eeze">
  <a:themeElements>
    <a:clrScheme name="Breeze">
      <a:dk1>
        <a:srgbClr val="000000"/>
      </a:dk1>
      <a:lt1>
        <a:srgbClr val="FFFFFF"/>
      </a:lt1>
      <a:dk2>
        <a:srgbClr val="A7A7A7"/>
      </a:dk2>
      <a:lt2>
        <a:srgbClr val="535353"/>
      </a:lt2>
      <a:accent1>
        <a:srgbClr val="2C7C9F"/>
      </a:accent1>
      <a:accent2>
        <a:srgbClr val="244A58"/>
      </a:accent2>
      <a:accent3>
        <a:srgbClr val="E2751D"/>
      </a:accent3>
      <a:accent4>
        <a:srgbClr val="FFB400"/>
      </a:accent4>
      <a:accent5>
        <a:srgbClr val="7EB606"/>
      </a:accent5>
      <a:accent6>
        <a:srgbClr val="C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2021-02-11T03:13:44Z</dcterms:created>
  <dc:creator>Marsha</dc:creator>
</cp:coreProperties>
</file>